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1"/>
  </p:notesMasterIdLst>
  <p:sldIdLst>
    <p:sldId id="263" r:id="rId5"/>
    <p:sldId id="258" r:id="rId6"/>
    <p:sldId id="265" r:id="rId7"/>
    <p:sldId id="267" r:id="rId8"/>
    <p:sldId id="288" r:id="rId9"/>
    <p:sldId id="259" r:id="rId10"/>
    <p:sldId id="289" r:id="rId11"/>
    <p:sldId id="290" r:id="rId12"/>
    <p:sldId id="291" r:id="rId13"/>
    <p:sldId id="279" r:id="rId14"/>
    <p:sldId id="293" r:id="rId15"/>
    <p:sldId id="269" r:id="rId16"/>
    <p:sldId id="294" r:id="rId17"/>
    <p:sldId id="295" r:id="rId18"/>
    <p:sldId id="285" r:id="rId19"/>
    <p:sldId id="282" r:id="rId20"/>
    <p:sldId id="283" r:id="rId21"/>
    <p:sldId id="286" r:id="rId22"/>
    <p:sldId id="296" r:id="rId23"/>
    <p:sldId id="284" r:id="rId24"/>
    <p:sldId id="297" r:id="rId25"/>
    <p:sldId id="298" r:id="rId26"/>
    <p:sldId id="299" r:id="rId27"/>
    <p:sldId id="268" r:id="rId28"/>
    <p:sldId id="280" r:id="rId29"/>
    <p:sldId id="281" r:id="rId30"/>
    <p:sldId id="272" r:id="rId31"/>
    <p:sldId id="276" r:id="rId32"/>
    <p:sldId id="266" r:id="rId33"/>
    <p:sldId id="275" r:id="rId34"/>
    <p:sldId id="277" r:id="rId35"/>
    <p:sldId id="273" r:id="rId36"/>
    <p:sldId id="300" r:id="rId37"/>
    <p:sldId id="278" r:id="rId38"/>
    <p:sldId id="274" r:id="rId39"/>
    <p:sldId id="301" r:id="rId4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15A4FC-A069-4B94-B4A2-74F5266D6FC9}" v="5" dt="2026-06-02T02:40:37.62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660"/>
  </p:normalViewPr>
  <p:slideViewPr>
    <p:cSldViewPr snapToGrid="0">
      <p:cViewPr varScale="1">
        <p:scale>
          <a:sx n="148" d="100"/>
          <a:sy n="148" d="100"/>
        </p:scale>
        <p:origin x="1048" y="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6/11/relationships/changesInfo" Target="changesInfos/changesInfo1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esley Hartman" userId="e32b0686-ba44-4a8d-9ca1-600c3ac646e5" providerId="ADAL" clId="{7FC64E58-0760-4620-B2AA-DADB13435D75}"/>
    <pc:docChg chg="undo custSel addSld delSld modSld sldOrd">
      <pc:chgData name="Wesley Hartman" userId="e32b0686-ba44-4a8d-9ca1-600c3ac646e5" providerId="ADAL" clId="{7FC64E58-0760-4620-B2AA-DADB13435D75}" dt="2026-06-04T01:42:50.738" v="2496" actId="20577"/>
      <pc:docMkLst>
        <pc:docMk/>
      </pc:docMkLst>
      <pc:sldChg chg="addSp delSp modSp mod">
        <pc:chgData name="Wesley Hartman" userId="e32b0686-ba44-4a8d-9ca1-600c3ac646e5" providerId="ADAL" clId="{7FC64E58-0760-4620-B2AA-DADB13435D75}" dt="2026-06-04T01:42:50.738" v="2496" actId="20577"/>
        <pc:sldMkLst>
          <pc:docMk/>
          <pc:sldMk cId="1431483154" sldId="258"/>
        </pc:sldMkLst>
        <pc:spChg chg="mod">
          <ac:chgData name="Wesley Hartman" userId="e32b0686-ba44-4a8d-9ca1-600c3ac646e5" providerId="ADAL" clId="{7FC64E58-0760-4620-B2AA-DADB13435D75}" dt="2026-05-24T22:24:37.340" v="33" actId="20577"/>
          <ac:spMkLst>
            <pc:docMk/>
            <pc:sldMk cId="1431483154" sldId="258"/>
            <ac:spMk id="3" creationId="{096D7DC8-03A9-A685-736F-5A165E0E61D2}"/>
          </ac:spMkLst>
        </pc:spChg>
        <pc:spChg chg="add mod">
          <ac:chgData name="Wesley Hartman" userId="e32b0686-ba44-4a8d-9ca1-600c3ac646e5" providerId="ADAL" clId="{7FC64E58-0760-4620-B2AA-DADB13435D75}" dt="2026-05-25T17:41:30.581" v="2424" actId="20577"/>
          <ac:spMkLst>
            <pc:docMk/>
            <pc:sldMk cId="1431483154" sldId="258"/>
            <ac:spMk id="6" creationId="{217836BC-99FE-A33F-4579-7C6B199A9790}"/>
          </ac:spMkLst>
        </pc:spChg>
        <pc:spChg chg="add mod">
          <ac:chgData name="Wesley Hartman" userId="e32b0686-ba44-4a8d-9ca1-600c3ac646e5" providerId="ADAL" clId="{7FC64E58-0760-4620-B2AA-DADB13435D75}" dt="2026-06-04T01:42:50.738" v="2496" actId="20577"/>
          <ac:spMkLst>
            <pc:docMk/>
            <pc:sldMk cId="1431483154" sldId="258"/>
            <ac:spMk id="7" creationId="{80F3A803-72C0-A527-DBB7-7E80635C0F9F}"/>
          </ac:spMkLst>
        </pc:spChg>
        <pc:spChg chg="add mod">
          <ac:chgData name="Wesley Hartman" userId="e32b0686-ba44-4a8d-9ca1-600c3ac646e5" providerId="ADAL" clId="{7FC64E58-0760-4620-B2AA-DADB13435D75}" dt="2026-05-24T22:25:37.171" v="39" actId="207"/>
          <ac:spMkLst>
            <pc:docMk/>
            <pc:sldMk cId="1431483154" sldId="258"/>
            <ac:spMk id="8" creationId="{C3935CFC-02AF-E896-9A2C-7684DD29EBC1}"/>
          </ac:spMkLst>
        </pc:spChg>
      </pc:sldChg>
      <pc:sldChg chg="modSp mod">
        <pc:chgData name="Wesley Hartman" userId="e32b0686-ba44-4a8d-9ca1-600c3ac646e5" providerId="ADAL" clId="{7FC64E58-0760-4620-B2AA-DADB13435D75}" dt="2026-05-24T22:23:39.294" v="6"/>
        <pc:sldMkLst>
          <pc:docMk/>
          <pc:sldMk cId="4078948364" sldId="263"/>
        </pc:sldMkLst>
        <pc:spChg chg="mod">
          <ac:chgData name="Wesley Hartman" userId="e32b0686-ba44-4a8d-9ca1-600c3ac646e5" providerId="ADAL" clId="{7FC64E58-0760-4620-B2AA-DADB13435D75}" dt="2026-05-24T22:22:53.134" v="5" actId="207"/>
          <ac:spMkLst>
            <pc:docMk/>
            <pc:sldMk cId="4078948364" sldId="263"/>
            <ac:spMk id="2" creationId="{50D558DC-53A0-BCF7-694B-A2FCDE7F7A1D}"/>
          </ac:spMkLst>
        </pc:spChg>
        <pc:spChg chg="mod">
          <ac:chgData name="Wesley Hartman" userId="e32b0686-ba44-4a8d-9ca1-600c3ac646e5" providerId="ADAL" clId="{7FC64E58-0760-4620-B2AA-DADB13435D75}" dt="2026-05-24T22:23:39.294" v="6"/>
          <ac:spMkLst>
            <pc:docMk/>
            <pc:sldMk cId="4078948364" sldId="263"/>
            <ac:spMk id="3" creationId="{8A5A889F-208E-F394-F9C9-DE2D3445613C}"/>
          </ac:spMkLst>
        </pc:spChg>
      </pc:sldChg>
      <pc:sldChg chg="addSp delSp modSp add mod ord">
        <pc:chgData name="Wesley Hartman" userId="e32b0686-ba44-4a8d-9ca1-600c3ac646e5" providerId="ADAL" clId="{7FC64E58-0760-4620-B2AA-DADB13435D75}" dt="2026-05-24T22:28:01.084" v="107" actId="1038"/>
        <pc:sldMkLst>
          <pc:docMk/>
          <pc:sldMk cId="4046691735" sldId="265"/>
        </pc:sldMkLst>
        <pc:spChg chg="mod">
          <ac:chgData name="Wesley Hartman" userId="e32b0686-ba44-4a8d-9ca1-600c3ac646e5" providerId="ADAL" clId="{7FC64E58-0760-4620-B2AA-DADB13435D75}" dt="2026-05-24T22:28:01.084" v="107" actId="1038"/>
          <ac:spMkLst>
            <pc:docMk/>
            <pc:sldMk cId="4046691735" sldId="265"/>
            <ac:spMk id="3" creationId="{C86A9C36-3957-954F-4CF9-093BA2A7E1BC}"/>
          </ac:spMkLst>
        </pc:spChg>
        <pc:spChg chg="add mod">
          <ac:chgData name="Wesley Hartman" userId="e32b0686-ba44-4a8d-9ca1-600c3ac646e5" providerId="ADAL" clId="{7FC64E58-0760-4620-B2AA-DADB13435D75}" dt="2026-05-24T22:27:04.838" v="59" actId="14100"/>
          <ac:spMkLst>
            <pc:docMk/>
            <pc:sldMk cId="4046691735" sldId="265"/>
            <ac:spMk id="4" creationId="{FB066E0F-FFCF-6247-595D-2296281260FB}"/>
          </ac:spMkLst>
        </pc:spChg>
        <pc:spChg chg="add mod">
          <ac:chgData name="Wesley Hartman" userId="e32b0686-ba44-4a8d-9ca1-600c3ac646e5" providerId="ADAL" clId="{7FC64E58-0760-4620-B2AA-DADB13435D75}" dt="2026-05-24T22:27:56.357" v="88" actId="1038"/>
          <ac:spMkLst>
            <pc:docMk/>
            <pc:sldMk cId="4046691735" sldId="265"/>
            <ac:spMk id="9" creationId="{3D290479-B601-7871-7BA1-A498CBD724CA}"/>
          </ac:spMkLst>
        </pc:spChg>
      </pc:sldChg>
      <pc:sldChg chg="addSp delSp modSp add mod ord">
        <pc:chgData name="Wesley Hartman" userId="e32b0686-ba44-4a8d-9ca1-600c3ac646e5" providerId="ADAL" clId="{7FC64E58-0760-4620-B2AA-DADB13435D75}" dt="2026-05-24T22:48:16.955" v="340" actId="478"/>
        <pc:sldMkLst>
          <pc:docMk/>
          <pc:sldMk cId="1441869444" sldId="266"/>
        </pc:sldMkLst>
        <pc:spChg chg="add del mod">
          <ac:chgData name="Wesley Hartman" userId="e32b0686-ba44-4a8d-9ca1-600c3ac646e5" providerId="ADAL" clId="{7FC64E58-0760-4620-B2AA-DADB13435D75}" dt="2026-05-24T22:46:54.440" v="323" actId="20577"/>
          <ac:spMkLst>
            <pc:docMk/>
            <pc:sldMk cId="1441869444" sldId="266"/>
            <ac:spMk id="3" creationId="{5F5B2A83-1287-8588-B619-C3B7FBEF3D22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11" creationId="{D11701C4-D631-83E8-F21A-3762767C1DF8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12" creationId="{54418392-0B74-859A-7B69-7A65DD2DB4E3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14" creationId="{4BD794DC-3575-DD4C-178E-50AE64818A03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16" creationId="{B939DC4D-CEB0-2284-7CA0-C1E0E0DE1718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17" creationId="{A769CEC7-406A-AA9D-ECB6-37D4CD57377D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18" creationId="{E7457032-0135-F254-33F1-EE549F32F720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22" creationId="{484DE144-74F1-4CC5-EE4B-B8A04E5B47E6}"/>
          </ac:spMkLst>
        </pc:spChg>
        <pc:spChg chg="add mod">
          <ac:chgData name="Wesley Hartman" userId="e32b0686-ba44-4a8d-9ca1-600c3ac646e5" providerId="ADAL" clId="{7FC64E58-0760-4620-B2AA-DADB13435D75}" dt="2026-05-24T22:48:14.461" v="339" actId="1076"/>
          <ac:spMkLst>
            <pc:docMk/>
            <pc:sldMk cId="1441869444" sldId="266"/>
            <ac:spMk id="24" creationId="{62109AEF-AB15-894F-7F83-2633FCA8E5D2}"/>
          </ac:spMkLst>
        </pc:spChg>
        <pc:picChg chg="add mod">
          <ac:chgData name="Wesley Hartman" userId="e32b0686-ba44-4a8d-9ca1-600c3ac646e5" providerId="ADAL" clId="{7FC64E58-0760-4620-B2AA-DADB13435D75}" dt="2026-05-24T22:48:14.461" v="339" actId="1076"/>
          <ac:picMkLst>
            <pc:docMk/>
            <pc:sldMk cId="1441869444" sldId="266"/>
            <ac:picMk id="15" creationId="{91BEDD8F-F9E9-595C-A7D9-A8C494AD45BB}"/>
          </ac:picMkLst>
        </pc:picChg>
      </pc:sldChg>
      <pc:sldChg chg="modSp add mod">
        <pc:chgData name="Wesley Hartman" userId="e32b0686-ba44-4a8d-9ca1-600c3ac646e5" providerId="ADAL" clId="{7FC64E58-0760-4620-B2AA-DADB13435D75}" dt="2026-05-24T22:34:25.453" v="245" actId="6549"/>
        <pc:sldMkLst>
          <pc:docMk/>
          <pc:sldMk cId="1713910751" sldId="267"/>
        </pc:sldMkLst>
        <pc:spChg chg="mod">
          <ac:chgData name="Wesley Hartman" userId="e32b0686-ba44-4a8d-9ca1-600c3ac646e5" providerId="ADAL" clId="{7FC64E58-0760-4620-B2AA-DADB13435D75}" dt="2026-05-24T22:34:20.611" v="243" actId="20577"/>
          <ac:spMkLst>
            <pc:docMk/>
            <pc:sldMk cId="1713910751" sldId="267"/>
            <ac:spMk id="2" creationId="{D9A5307C-1D79-4901-7632-35B03F0D54C2}"/>
          </ac:spMkLst>
        </pc:spChg>
        <pc:spChg chg="mod">
          <ac:chgData name="Wesley Hartman" userId="e32b0686-ba44-4a8d-9ca1-600c3ac646e5" providerId="ADAL" clId="{7FC64E58-0760-4620-B2AA-DADB13435D75}" dt="2026-05-24T22:34:25.453" v="245" actId="6549"/>
          <ac:spMkLst>
            <pc:docMk/>
            <pc:sldMk cId="1713910751" sldId="267"/>
            <ac:spMk id="3" creationId="{83FD91A8-B837-FEA8-1A03-2047135FD9FC}"/>
          </ac:spMkLst>
        </pc:spChg>
      </pc:sldChg>
      <pc:sldChg chg="modSp add mod ord">
        <pc:chgData name="Wesley Hartman" userId="e32b0686-ba44-4a8d-9ca1-600c3ac646e5" providerId="ADAL" clId="{7FC64E58-0760-4620-B2AA-DADB13435D75}" dt="2026-05-25T17:40:47.428" v="2411"/>
        <pc:sldMkLst>
          <pc:docMk/>
          <pc:sldMk cId="2729903880" sldId="268"/>
        </pc:sldMkLst>
        <pc:spChg chg="mod">
          <ac:chgData name="Wesley Hartman" userId="e32b0686-ba44-4a8d-9ca1-600c3ac646e5" providerId="ADAL" clId="{7FC64E58-0760-4620-B2AA-DADB13435D75}" dt="2026-05-24T22:35:07.089" v="251" actId="20577"/>
          <ac:spMkLst>
            <pc:docMk/>
            <pc:sldMk cId="2729903880" sldId="268"/>
            <ac:spMk id="2" creationId="{F029C239-F897-82D9-6E8F-4C0DF4893310}"/>
          </ac:spMkLst>
        </pc:spChg>
      </pc:sldChg>
      <pc:sldChg chg="modSp add mod ord">
        <pc:chgData name="Wesley Hartman" userId="e32b0686-ba44-4a8d-9ca1-600c3ac646e5" providerId="ADAL" clId="{7FC64E58-0760-4620-B2AA-DADB13435D75}" dt="2026-05-25T17:40:32.019" v="2407"/>
        <pc:sldMkLst>
          <pc:docMk/>
          <pc:sldMk cId="3574847794" sldId="269"/>
        </pc:sldMkLst>
        <pc:spChg chg="mod">
          <ac:chgData name="Wesley Hartman" userId="e32b0686-ba44-4a8d-9ca1-600c3ac646e5" providerId="ADAL" clId="{7FC64E58-0760-4620-B2AA-DADB13435D75}" dt="2026-05-24T22:35:13.987" v="258" actId="20577"/>
          <ac:spMkLst>
            <pc:docMk/>
            <pc:sldMk cId="3574847794" sldId="269"/>
            <ac:spMk id="2" creationId="{2190AB2C-8516-DB4B-F6E9-9A63F5C858D4}"/>
          </ac:spMkLst>
        </pc:spChg>
      </pc:sldChg>
      <pc:sldChg chg="modSp add mod">
        <pc:chgData name="Wesley Hartman" userId="e32b0686-ba44-4a8d-9ca1-600c3ac646e5" providerId="ADAL" clId="{7FC64E58-0760-4620-B2AA-DADB13435D75}" dt="2026-05-24T22:36:02.282" v="283" actId="20577"/>
        <pc:sldMkLst>
          <pc:docMk/>
          <pc:sldMk cId="122826578" sldId="272"/>
        </pc:sldMkLst>
        <pc:spChg chg="mod">
          <ac:chgData name="Wesley Hartman" userId="e32b0686-ba44-4a8d-9ca1-600c3ac646e5" providerId="ADAL" clId="{7FC64E58-0760-4620-B2AA-DADB13435D75}" dt="2026-05-24T22:36:02.282" v="283" actId="20577"/>
          <ac:spMkLst>
            <pc:docMk/>
            <pc:sldMk cId="122826578" sldId="272"/>
            <ac:spMk id="2" creationId="{581F9FC8-8AB6-1B87-5C25-016D3E6B91C3}"/>
          </ac:spMkLst>
        </pc:spChg>
      </pc:sldChg>
      <pc:sldChg chg="modSp add mod">
        <pc:chgData name="Wesley Hartman" userId="e32b0686-ba44-4a8d-9ca1-600c3ac646e5" providerId="ADAL" clId="{7FC64E58-0760-4620-B2AA-DADB13435D75}" dt="2026-05-24T22:36:08.696" v="290" actId="20577"/>
        <pc:sldMkLst>
          <pc:docMk/>
          <pc:sldMk cId="1290143556" sldId="273"/>
        </pc:sldMkLst>
        <pc:spChg chg="mod">
          <ac:chgData name="Wesley Hartman" userId="e32b0686-ba44-4a8d-9ca1-600c3ac646e5" providerId="ADAL" clId="{7FC64E58-0760-4620-B2AA-DADB13435D75}" dt="2026-05-24T22:36:08.696" v="290" actId="20577"/>
          <ac:spMkLst>
            <pc:docMk/>
            <pc:sldMk cId="1290143556" sldId="273"/>
            <ac:spMk id="2" creationId="{4C46548C-4EB9-3725-1B3A-9EFB6F87552C}"/>
          </ac:spMkLst>
        </pc:spChg>
      </pc:sldChg>
      <pc:sldChg chg="modSp add mod">
        <pc:chgData name="Wesley Hartman" userId="e32b0686-ba44-4a8d-9ca1-600c3ac646e5" providerId="ADAL" clId="{7FC64E58-0760-4620-B2AA-DADB13435D75}" dt="2026-05-24T22:36:18.373" v="301" actId="20577"/>
        <pc:sldMkLst>
          <pc:docMk/>
          <pc:sldMk cId="3891406417" sldId="274"/>
        </pc:sldMkLst>
        <pc:spChg chg="mod">
          <ac:chgData name="Wesley Hartman" userId="e32b0686-ba44-4a8d-9ca1-600c3ac646e5" providerId="ADAL" clId="{7FC64E58-0760-4620-B2AA-DADB13435D75}" dt="2026-05-24T22:36:18.373" v="301" actId="20577"/>
          <ac:spMkLst>
            <pc:docMk/>
            <pc:sldMk cId="3891406417" sldId="274"/>
            <ac:spMk id="2" creationId="{3E1DCB7F-1E67-0167-8677-A3C7EEB80372}"/>
          </ac:spMkLst>
        </pc:spChg>
      </pc:sldChg>
      <pc:sldChg chg="addSp delSp modSp add mod">
        <pc:chgData name="Wesley Hartman" userId="e32b0686-ba44-4a8d-9ca1-600c3ac646e5" providerId="ADAL" clId="{7FC64E58-0760-4620-B2AA-DADB13435D75}" dt="2026-05-24T23:42:12.367" v="1472" actId="1076"/>
        <pc:sldMkLst>
          <pc:docMk/>
          <pc:sldMk cId="376593916" sldId="275"/>
        </pc:sldMkLst>
        <pc:spChg chg="add mod">
          <ac:chgData name="Wesley Hartman" userId="e32b0686-ba44-4a8d-9ca1-600c3ac646e5" providerId="ADAL" clId="{7FC64E58-0760-4620-B2AA-DADB13435D75}" dt="2026-05-24T22:48:33.234" v="342" actId="1076"/>
          <ac:spMkLst>
            <pc:docMk/>
            <pc:sldMk cId="376593916" sldId="275"/>
            <ac:spMk id="2" creationId="{ADD721CB-B7B5-275C-FDCC-74AA2C56955F}"/>
          </ac:spMkLst>
        </pc:spChg>
        <pc:spChg chg="add mod">
          <ac:chgData name="Wesley Hartman" userId="e32b0686-ba44-4a8d-9ca1-600c3ac646e5" providerId="ADAL" clId="{7FC64E58-0760-4620-B2AA-DADB13435D75}" dt="2026-05-24T22:48:33.234" v="342" actId="1076"/>
          <ac:spMkLst>
            <pc:docMk/>
            <pc:sldMk cId="376593916" sldId="275"/>
            <ac:spMk id="4" creationId="{1B27435D-CF9F-06D6-8E49-A9FA6350C2F6}"/>
          </ac:spMkLst>
        </pc:spChg>
        <pc:spChg chg="add mod">
          <ac:chgData name="Wesley Hartman" userId="e32b0686-ba44-4a8d-9ca1-600c3ac646e5" providerId="ADAL" clId="{7FC64E58-0760-4620-B2AA-DADB13435D75}" dt="2026-05-24T22:48:33.234" v="342" actId="1076"/>
          <ac:spMkLst>
            <pc:docMk/>
            <pc:sldMk cId="376593916" sldId="275"/>
            <ac:spMk id="5" creationId="{A6BE88B4-AB6E-FB18-EF5B-0767C2A471F7}"/>
          </ac:spMkLst>
        </pc:spChg>
        <pc:spChg chg="add mod">
          <ac:chgData name="Wesley Hartman" userId="e32b0686-ba44-4a8d-9ca1-600c3ac646e5" providerId="ADAL" clId="{7FC64E58-0760-4620-B2AA-DADB13435D75}" dt="2026-05-24T22:48:33.234" v="342" actId="1076"/>
          <ac:spMkLst>
            <pc:docMk/>
            <pc:sldMk cId="376593916" sldId="275"/>
            <ac:spMk id="6" creationId="{A06CEF9F-42AA-D3F8-424E-9841A5F47CBE}"/>
          </ac:spMkLst>
        </pc:spChg>
        <pc:spChg chg="add mod">
          <ac:chgData name="Wesley Hartman" userId="e32b0686-ba44-4a8d-9ca1-600c3ac646e5" providerId="ADAL" clId="{7FC64E58-0760-4620-B2AA-DADB13435D75}" dt="2026-05-24T22:49:25.637" v="362" actId="1076"/>
          <ac:spMkLst>
            <pc:docMk/>
            <pc:sldMk cId="376593916" sldId="275"/>
            <ac:spMk id="13" creationId="{DAB8E150-99F6-F3CF-2A59-2842D2A30F27}"/>
          </ac:spMkLst>
        </pc:spChg>
        <pc:spChg chg="add mod">
          <ac:chgData name="Wesley Hartman" userId="e32b0686-ba44-4a8d-9ca1-600c3ac646e5" providerId="ADAL" clId="{7FC64E58-0760-4620-B2AA-DADB13435D75}" dt="2026-05-24T23:40:34.890" v="1466" actId="20577"/>
          <ac:spMkLst>
            <pc:docMk/>
            <pc:sldMk cId="376593916" sldId="275"/>
            <ac:spMk id="17" creationId="{B8EECB72-AF82-74C3-2E58-303641C4BD6F}"/>
          </ac:spMkLst>
        </pc:spChg>
        <pc:picChg chg="add mod">
          <ac:chgData name="Wesley Hartman" userId="e32b0686-ba44-4a8d-9ca1-600c3ac646e5" providerId="ADAL" clId="{7FC64E58-0760-4620-B2AA-DADB13435D75}" dt="2026-05-24T22:48:33.234" v="342" actId="1076"/>
          <ac:picMkLst>
            <pc:docMk/>
            <pc:sldMk cId="376593916" sldId="275"/>
            <ac:picMk id="7" creationId="{0144B08C-EAE0-97E0-3BDA-84F250D7C98E}"/>
          </ac:picMkLst>
        </pc:picChg>
        <pc:picChg chg="add mod">
          <ac:chgData name="Wesley Hartman" userId="e32b0686-ba44-4a8d-9ca1-600c3ac646e5" providerId="ADAL" clId="{7FC64E58-0760-4620-B2AA-DADB13435D75}" dt="2026-05-24T22:48:33.234" v="342" actId="1076"/>
          <ac:picMkLst>
            <pc:docMk/>
            <pc:sldMk cId="376593916" sldId="275"/>
            <ac:picMk id="8" creationId="{5A26088D-D15A-4605-AED5-21A7A7AA968A}"/>
          </ac:picMkLst>
        </pc:picChg>
        <pc:picChg chg="add mod">
          <ac:chgData name="Wesley Hartman" userId="e32b0686-ba44-4a8d-9ca1-600c3ac646e5" providerId="ADAL" clId="{7FC64E58-0760-4620-B2AA-DADB13435D75}" dt="2026-05-24T22:48:33.234" v="342" actId="1076"/>
          <ac:picMkLst>
            <pc:docMk/>
            <pc:sldMk cId="376593916" sldId="275"/>
            <ac:picMk id="9" creationId="{D1CBDA25-86C4-4648-02B3-F9B8C1029A88}"/>
          </ac:picMkLst>
        </pc:picChg>
        <pc:picChg chg="add mod">
          <ac:chgData name="Wesley Hartman" userId="e32b0686-ba44-4a8d-9ca1-600c3ac646e5" providerId="ADAL" clId="{7FC64E58-0760-4620-B2AA-DADB13435D75}" dt="2026-05-24T22:48:33.234" v="342" actId="1076"/>
          <ac:picMkLst>
            <pc:docMk/>
            <pc:sldMk cId="376593916" sldId="275"/>
            <ac:picMk id="10" creationId="{7254B7B2-58EA-A0B5-4DD9-FC88694CDD5F}"/>
          </ac:picMkLst>
        </pc:picChg>
        <pc:picChg chg="add mod">
          <ac:chgData name="Wesley Hartman" userId="e32b0686-ba44-4a8d-9ca1-600c3ac646e5" providerId="ADAL" clId="{7FC64E58-0760-4620-B2AA-DADB13435D75}" dt="2026-05-24T22:49:25.637" v="362" actId="1076"/>
          <ac:picMkLst>
            <pc:docMk/>
            <pc:sldMk cId="376593916" sldId="275"/>
            <ac:picMk id="12" creationId="{9391D761-353D-F4ED-E015-4BBF28352934}"/>
          </ac:picMkLst>
        </pc:picChg>
        <pc:picChg chg="add mod modCrop">
          <ac:chgData name="Wesley Hartman" userId="e32b0686-ba44-4a8d-9ca1-600c3ac646e5" providerId="ADAL" clId="{7FC64E58-0760-4620-B2AA-DADB13435D75}" dt="2026-05-24T23:42:12.367" v="1472" actId="1076"/>
          <ac:picMkLst>
            <pc:docMk/>
            <pc:sldMk cId="376593916" sldId="275"/>
            <ac:picMk id="19" creationId="{77A0C0B2-E097-D53C-6BD4-76AC8475946C}"/>
          </ac:picMkLst>
        </pc:picChg>
      </pc:sldChg>
      <pc:sldChg chg="addSp delSp modSp add mod ord">
        <pc:chgData name="Wesley Hartman" userId="e32b0686-ba44-4a8d-9ca1-600c3ac646e5" providerId="ADAL" clId="{7FC64E58-0760-4620-B2AA-DADB13435D75}" dt="2026-05-24T22:48:02.276" v="337"/>
        <pc:sldMkLst>
          <pc:docMk/>
          <pc:sldMk cId="1562431375" sldId="276"/>
        </pc:sldMkLst>
        <pc:spChg chg="mod">
          <ac:chgData name="Wesley Hartman" userId="e32b0686-ba44-4a8d-9ca1-600c3ac646e5" providerId="ADAL" clId="{7FC64E58-0760-4620-B2AA-DADB13435D75}" dt="2026-05-24T22:47:20.357" v="332" actId="1076"/>
          <ac:spMkLst>
            <pc:docMk/>
            <pc:sldMk cId="1562431375" sldId="276"/>
            <ac:spMk id="3" creationId="{415F284B-7F84-D4A3-FD92-A455C410E261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7" creationId="{70635B3F-4DFA-8E42-5244-856A1E71DAD3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8" creationId="{671CE99F-39BB-6CAD-8BC8-5152B3717F0A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9" creationId="{89CB1D75-2733-391A-612F-98E9E371F840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10" creationId="{1A3EF511-001D-8C50-38FD-2C0E0A2E5ABA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12" creationId="{C5AB0880-D340-AC89-2AFC-926F711404CE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14" creationId="{23987489-0110-9D4F-635B-F6B5FEC78A2F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17" creationId="{6C1BB607-6B45-C051-DA3E-9512470D96AD}"/>
          </ac:spMkLst>
        </pc:spChg>
        <pc:spChg chg="add mod">
          <ac:chgData name="Wesley Hartman" userId="e32b0686-ba44-4a8d-9ca1-600c3ac646e5" providerId="ADAL" clId="{7FC64E58-0760-4620-B2AA-DADB13435D75}" dt="2026-05-24T22:47:49.740" v="335" actId="14100"/>
          <ac:spMkLst>
            <pc:docMk/>
            <pc:sldMk cId="1562431375" sldId="276"/>
            <ac:spMk id="19" creationId="{D19BAF6B-BA53-9F5C-3352-7A43B99F0846}"/>
          </ac:spMkLst>
        </pc:spChg>
        <pc:picChg chg="add mod">
          <ac:chgData name="Wesley Hartman" userId="e32b0686-ba44-4a8d-9ca1-600c3ac646e5" providerId="ADAL" clId="{7FC64E58-0760-4620-B2AA-DADB13435D75}" dt="2026-05-24T22:47:49.740" v="335" actId="14100"/>
          <ac:picMkLst>
            <pc:docMk/>
            <pc:sldMk cId="1562431375" sldId="276"/>
            <ac:picMk id="6" creationId="{AEC21EA2-2CDE-4B54-39C3-758E2603FA9C}"/>
          </ac:picMkLst>
        </pc:picChg>
        <pc:picChg chg="mod">
          <ac:chgData name="Wesley Hartman" userId="e32b0686-ba44-4a8d-9ca1-600c3ac646e5" providerId="ADAL" clId="{7FC64E58-0760-4620-B2AA-DADB13435D75}" dt="2026-05-24T22:47:49.740" v="335" actId="14100"/>
          <ac:picMkLst>
            <pc:docMk/>
            <pc:sldMk cId="1562431375" sldId="276"/>
            <ac:picMk id="18" creationId="{3503AFF2-2BA0-6ED4-7FEB-B79FC99BA874}"/>
          </ac:picMkLst>
        </pc:picChg>
      </pc:sldChg>
      <pc:sldChg chg="addSp delSp modSp add mod ord">
        <pc:chgData name="Wesley Hartman" userId="e32b0686-ba44-4a8d-9ca1-600c3ac646e5" providerId="ADAL" clId="{7FC64E58-0760-4620-B2AA-DADB13435D75}" dt="2026-05-24T22:58:46.203" v="458" actId="14100"/>
        <pc:sldMkLst>
          <pc:docMk/>
          <pc:sldMk cId="2323264280" sldId="277"/>
        </pc:sldMkLst>
        <pc:spChg chg="mod">
          <ac:chgData name="Wesley Hartman" userId="e32b0686-ba44-4a8d-9ca1-600c3ac646e5" providerId="ADAL" clId="{7FC64E58-0760-4620-B2AA-DADB13435D75}" dt="2026-05-24T22:51:29.276" v="366"/>
          <ac:spMkLst>
            <pc:docMk/>
            <pc:sldMk cId="2323264280" sldId="277"/>
            <ac:spMk id="2" creationId="{EAA352BE-0D5C-8B91-ACA7-155000590FEC}"/>
          </ac:spMkLst>
        </pc:spChg>
        <pc:spChg chg="add mod">
          <ac:chgData name="Wesley Hartman" userId="e32b0686-ba44-4a8d-9ca1-600c3ac646e5" providerId="ADAL" clId="{7FC64E58-0760-4620-B2AA-DADB13435D75}" dt="2026-05-24T22:58:34.658" v="456" actId="1076"/>
          <ac:spMkLst>
            <pc:docMk/>
            <pc:sldMk cId="2323264280" sldId="277"/>
            <ac:spMk id="15" creationId="{9AB925E5-3FDE-7C16-18EE-DF5DCEE14CF1}"/>
          </ac:spMkLst>
        </pc:spChg>
        <pc:picChg chg="add mod">
          <ac:chgData name="Wesley Hartman" userId="e32b0686-ba44-4a8d-9ca1-600c3ac646e5" providerId="ADAL" clId="{7FC64E58-0760-4620-B2AA-DADB13435D75}" dt="2026-05-24T22:58:46.203" v="458" actId="14100"/>
          <ac:picMkLst>
            <pc:docMk/>
            <pc:sldMk cId="2323264280" sldId="277"/>
            <ac:picMk id="10" creationId="{E759ED0A-6BFA-EF0C-85A7-5B81F8729075}"/>
          </ac:picMkLst>
        </pc:picChg>
      </pc:sldChg>
      <pc:sldChg chg="modSp add mod">
        <pc:chgData name="Wesley Hartman" userId="e32b0686-ba44-4a8d-9ca1-600c3ac646e5" providerId="ADAL" clId="{7FC64E58-0760-4620-B2AA-DADB13435D75}" dt="2026-05-24T23:18:25.098" v="599" actId="20577"/>
        <pc:sldMkLst>
          <pc:docMk/>
          <pc:sldMk cId="3840895710" sldId="278"/>
        </pc:sldMkLst>
        <pc:spChg chg="mod">
          <ac:chgData name="Wesley Hartman" userId="e32b0686-ba44-4a8d-9ca1-600c3ac646e5" providerId="ADAL" clId="{7FC64E58-0760-4620-B2AA-DADB13435D75}" dt="2026-05-24T23:18:25.098" v="599" actId="20577"/>
          <ac:spMkLst>
            <pc:docMk/>
            <pc:sldMk cId="3840895710" sldId="278"/>
            <ac:spMk id="2" creationId="{D57B4AAD-F6E7-8EC0-25E1-E905649079FD}"/>
          </ac:spMkLst>
        </pc:spChg>
        <pc:spChg chg="mod">
          <ac:chgData name="Wesley Hartman" userId="e32b0686-ba44-4a8d-9ca1-600c3ac646e5" providerId="ADAL" clId="{7FC64E58-0760-4620-B2AA-DADB13435D75}" dt="2026-05-24T23:17:43.831" v="487" actId="20577"/>
          <ac:spMkLst>
            <pc:docMk/>
            <pc:sldMk cId="3840895710" sldId="278"/>
            <ac:spMk id="3" creationId="{CDB9DD65-83E9-D331-0B63-107AC1C58A33}"/>
          </ac:spMkLst>
        </pc:spChg>
      </pc:sldChg>
      <pc:sldChg chg="addSp delSp modSp add mod">
        <pc:chgData name="Wesley Hartman" userId="e32b0686-ba44-4a8d-9ca1-600c3ac646e5" providerId="ADAL" clId="{7FC64E58-0760-4620-B2AA-DADB13435D75}" dt="2026-05-25T00:07:22.726" v="1592" actId="478"/>
        <pc:sldMkLst>
          <pc:docMk/>
          <pc:sldMk cId="862692356" sldId="279"/>
        </pc:sldMkLst>
        <pc:spChg chg="mod">
          <ac:chgData name="Wesley Hartman" userId="e32b0686-ba44-4a8d-9ca1-600c3ac646e5" providerId="ADAL" clId="{7FC64E58-0760-4620-B2AA-DADB13435D75}" dt="2026-05-24T23:28:44.857" v="633" actId="20577"/>
          <ac:spMkLst>
            <pc:docMk/>
            <pc:sldMk cId="862692356" sldId="279"/>
            <ac:spMk id="2" creationId="{F34B0FB3-7B36-064D-C99D-40DFD32FF7D0}"/>
          </ac:spMkLst>
        </pc:spChg>
        <pc:spChg chg="mod">
          <ac:chgData name="Wesley Hartman" userId="e32b0686-ba44-4a8d-9ca1-600c3ac646e5" providerId="ADAL" clId="{7FC64E58-0760-4620-B2AA-DADB13435D75}" dt="2026-05-25T00:02:48.761" v="1588" actId="20577"/>
          <ac:spMkLst>
            <pc:docMk/>
            <pc:sldMk cId="862692356" sldId="279"/>
            <ac:spMk id="3" creationId="{B0D3EF35-3805-F7D4-A399-689A0CF75D0F}"/>
          </ac:spMkLst>
        </pc:spChg>
      </pc:sldChg>
      <pc:sldChg chg="addSp delSp modSp add mod ord">
        <pc:chgData name="Wesley Hartman" userId="e32b0686-ba44-4a8d-9ca1-600c3ac646e5" providerId="ADAL" clId="{7FC64E58-0760-4620-B2AA-DADB13435D75}" dt="2026-05-25T17:40:47.428" v="2411"/>
        <pc:sldMkLst>
          <pc:docMk/>
          <pc:sldMk cId="2700156486" sldId="280"/>
        </pc:sldMkLst>
        <pc:spChg chg="mod">
          <ac:chgData name="Wesley Hartman" userId="e32b0686-ba44-4a8d-9ca1-600c3ac646e5" providerId="ADAL" clId="{7FC64E58-0760-4620-B2AA-DADB13435D75}" dt="2026-05-25T00:07:35.406" v="1599" actId="20577"/>
          <ac:spMkLst>
            <pc:docMk/>
            <pc:sldMk cId="2700156486" sldId="280"/>
            <ac:spMk id="3" creationId="{21573375-3936-339D-5A9E-2A33C0D7BB57}"/>
          </ac:spMkLst>
        </pc:spChg>
        <pc:spChg chg="add mod">
          <ac:chgData name="Wesley Hartman" userId="e32b0686-ba44-4a8d-9ca1-600c3ac646e5" providerId="ADAL" clId="{7FC64E58-0760-4620-B2AA-DADB13435D75}" dt="2026-05-25T00:29:03.539" v="1859" actId="20577"/>
          <ac:spMkLst>
            <pc:docMk/>
            <pc:sldMk cId="2700156486" sldId="280"/>
            <ac:spMk id="6" creationId="{2EA5B79B-EBD7-52B5-25EA-A5FA2E63624C}"/>
          </ac:spMkLst>
        </pc:spChg>
      </pc:sldChg>
      <pc:sldChg chg="modSp add mod ord">
        <pc:chgData name="Wesley Hartman" userId="e32b0686-ba44-4a8d-9ca1-600c3ac646e5" providerId="ADAL" clId="{7FC64E58-0760-4620-B2AA-DADB13435D75}" dt="2026-05-25T17:40:47.428" v="2411"/>
        <pc:sldMkLst>
          <pc:docMk/>
          <pc:sldMk cId="806902074" sldId="281"/>
        </pc:sldMkLst>
        <pc:spChg chg="mod">
          <ac:chgData name="Wesley Hartman" userId="e32b0686-ba44-4a8d-9ca1-600c3ac646e5" providerId="ADAL" clId="{7FC64E58-0760-4620-B2AA-DADB13435D75}" dt="2026-05-25T00:29:24.050" v="1883" actId="20577"/>
          <ac:spMkLst>
            <pc:docMk/>
            <pc:sldMk cId="806902074" sldId="281"/>
            <ac:spMk id="3" creationId="{F7B988A9-6965-CE60-84DD-58B14A9368E6}"/>
          </ac:spMkLst>
        </pc:spChg>
        <pc:spChg chg="mod">
          <ac:chgData name="Wesley Hartman" userId="e32b0686-ba44-4a8d-9ca1-600c3ac646e5" providerId="ADAL" clId="{7FC64E58-0760-4620-B2AA-DADB13435D75}" dt="2026-05-25T00:31:09.469" v="2119" actId="403"/>
          <ac:spMkLst>
            <pc:docMk/>
            <pc:sldMk cId="806902074" sldId="281"/>
            <ac:spMk id="6" creationId="{F0A86055-A91B-EE77-4146-2C5D7065E2C6}"/>
          </ac:spMkLst>
        </pc:spChg>
      </pc:sldChg>
      <pc:sldChg chg="modSp add mod ord">
        <pc:chgData name="Wesley Hartman" userId="e32b0686-ba44-4a8d-9ca1-600c3ac646e5" providerId="ADAL" clId="{7FC64E58-0760-4620-B2AA-DADB13435D75}" dt="2026-06-02T02:40:42.789" v="2487" actId="20577"/>
        <pc:sldMkLst>
          <pc:docMk/>
          <pc:sldMk cId="1585288282" sldId="282"/>
        </pc:sldMkLst>
        <pc:spChg chg="mod">
          <ac:chgData name="Wesley Hartman" userId="e32b0686-ba44-4a8d-9ca1-600c3ac646e5" providerId="ADAL" clId="{7FC64E58-0760-4620-B2AA-DADB13435D75}" dt="2026-06-02T02:39:21.593" v="2460" actId="20577"/>
          <ac:spMkLst>
            <pc:docMk/>
            <pc:sldMk cId="1585288282" sldId="282"/>
            <ac:spMk id="3" creationId="{52EBF969-3477-89FC-E92B-37AC9C2F04A9}"/>
          </ac:spMkLst>
        </pc:spChg>
        <pc:spChg chg="mod">
          <ac:chgData name="Wesley Hartman" userId="e32b0686-ba44-4a8d-9ca1-600c3ac646e5" providerId="ADAL" clId="{7FC64E58-0760-4620-B2AA-DADB13435D75}" dt="2026-06-02T02:40:42.789" v="2487" actId="20577"/>
          <ac:spMkLst>
            <pc:docMk/>
            <pc:sldMk cId="1585288282" sldId="282"/>
            <ac:spMk id="6" creationId="{532C9A50-EA7C-4EF4-723C-2B1B1969A5A1}"/>
          </ac:spMkLst>
        </pc:spChg>
      </pc:sldChg>
      <pc:sldChg chg="modSp add mod ord">
        <pc:chgData name="Wesley Hartman" userId="e32b0686-ba44-4a8d-9ca1-600c3ac646e5" providerId="ADAL" clId="{7FC64E58-0760-4620-B2AA-DADB13435D75}" dt="2026-05-25T17:40:52.894" v="2413"/>
        <pc:sldMkLst>
          <pc:docMk/>
          <pc:sldMk cId="1520410321" sldId="283"/>
        </pc:sldMkLst>
        <pc:spChg chg="mod">
          <ac:chgData name="Wesley Hartman" userId="e32b0686-ba44-4a8d-9ca1-600c3ac646e5" providerId="ADAL" clId="{7FC64E58-0760-4620-B2AA-DADB13435D75}" dt="2026-05-25T01:10:44.954" v="2393" actId="20577"/>
          <ac:spMkLst>
            <pc:docMk/>
            <pc:sldMk cId="1520410321" sldId="283"/>
            <ac:spMk id="3" creationId="{927EFF01-450C-4FF0-CDB4-C1437114DAA2}"/>
          </ac:spMkLst>
        </pc:spChg>
        <pc:spChg chg="mod">
          <ac:chgData name="Wesley Hartman" userId="e32b0686-ba44-4a8d-9ca1-600c3ac646e5" providerId="ADAL" clId="{7FC64E58-0760-4620-B2AA-DADB13435D75}" dt="2026-05-25T01:11:00.368" v="2400" actId="21"/>
          <ac:spMkLst>
            <pc:docMk/>
            <pc:sldMk cId="1520410321" sldId="283"/>
            <ac:spMk id="6" creationId="{409E6DB0-EE46-CEEA-8129-2231D0CF8B10}"/>
          </ac:spMkLst>
        </pc:spChg>
      </pc:sldChg>
      <pc:sldChg chg="modSp add mod">
        <pc:chgData name="Wesley Hartman" userId="e32b0686-ba44-4a8d-9ca1-600c3ac646e5" providerId="ADAL" clId="{7FC64E58-0760-4620-B2AA-DADB13435D75}" dt="2026-06-02T01:18:33.495" v="2445" actId="20577"/>
        <pc:sldMkLst>
          <pc:docMk/>
          <pc:sldMk cId="2085869671" sldId="285"/>
        </pc:sldMkLst>
        <pc:spChg chg="mod">
          <ac:chgData name="Wesley Hartman" userId="e32b0686-ba44-4a8d-9ca1-600c3ac646e5" providerId="ADAL" clId="{7FC64E58-0760-4620-B2AA-DADB13435D75}" dt="2026-06-02T01:18:33.495" v="2445" actId="20577"/>
          <ac:spMkLst>
            <pc:docMk/>
            <pc:sldMk cId="2085869671" sldId="285"/>
            <ac:spMk id="2" creationId="{5FF54609-6B2E-6A42-7BB3-01492C4E3192}"/>
          </ac:spMkLst>
        </pc:spChg>
      </pc:sldChg>
      <pc:sldChg chg="modSp add mod ord">
        <pc:chgData name="Wesley Hartman" userId="e32b0686-ba44-4a8d-9ca1-600c3ac646e5" providerId="ADAL" clId="{7FC64E58-0760-4620-B2AA-DADB13435D75}" dt="2026-06-02T02:40:56.137" v="2492" actId="20577"/>
        <pc:sldMkLst>
          <pc:docMk/>
          <pc:sldMk cId="2128332961" sldId="286"/>
        </pc:sldMkLst>
        <pc:spChg chg="mod">
          <ac:chgData name="Wesley Hartman" userId="e32b0686-ba44-4a8d-9ca1-600c3ac646e5" providerId="ADAL" clId="{7FC64E58-0760-4620-B2AA-DADB13435D75}" dt="2026-06-02T02:40:56.137" v="2492" actId="20577"/>
          <ac:spMkLst>
            <pc:docMk/>
            <pc:sldMk cId="2128332961" sldId="286"/>
            <ac:spMk id="3" creationId="{8228DA8E-44A2-460C-8298-9290DD108DE0}"/>
          </ac:spMkLst>
        </pc:spChg>
      </pc:sldChg>
    </pc:docChg>
  </pc:docChgLst>
  <pc:docChgLst>
    <pc:chgData name="ceo@freshfpa.com" userId="S::urn:spo:guest#ceo@freshfpa.com::" providerId="AD" clId="Web-{2C4C9198-D40E-C7BC-83E5-C9166675B3DB}"/>
    <pc:docChg chg="addSld delSld modSld">
      <pc:chgData name="ceo@freshfpa.com" userId="S::urn:spo:guest#ceo@freshfpa.com::" providerId="AD" clId="Web-{2C4C9198-D40E-C7BC-83E5-C9166675B3DB}" dt="2026-06-03T01:40:42.761" v="3170"/>
      <pc:docMkLst>
        <pc:docMk/>
      </pc:docMkLst>
      <pc:sldChg chg="modSp">
        <pc:chgData name="ceo@freshfpa.com" userId="S::urn:spo:guest#ceo@freshfpa.com::" providerId="AD" clId="Web-{2C4C9198-D40E-C7BC-83E5-C9166675B3DB}" dt="2026-06-03T01:22:22.153" v="2969" actId="1076"/>
        <pc:sldMkLst>
          <pc:docMk/>
          <pc:sldMk cId="1431483154" sldId="258"/>
        </pc:sldMkLst>
        <pc:spChg chg="mod">
          <ac:chgData name="ceo@freshfpa.com" userId="S::urn:spo:guest#ceo@freshfpa.com::" providerId="AD" clId="Web-{2C4C9198-D40E-C7BC-83E5-C9166675B3DB}" dt="2026-06-03T01:22:13.231" v="2967" actId="1076"/>
          <ac:spMkLst>
            <pc:docMk/>
            <pc:sldMk cId="1431483154" sldId="258"/>
            <ac:spMk id="6" creationId="{217836BC-99FE-A33F-4579-7C6B199A9790}"/>
          </ac:spMkLst>
        </pc:spChg>
        <pc:spChg chg="mod">
          <ac:chgData name="ceo@freshfpa.com" userId="S::urn:spo:guest#ceo@freshfpa.com::" providerId="AD" clId="Web-{2C4C9198-D40E-C7BC-83E5-C9166675B3DB}" dt="2026-06-03T01:22:17.340" v="2968" actId="1076"/>
          <ac:spMkLst>
            <pc:docMk/>
            <pc:sldMk cId="1431483154" sldId="258"/>
            <ac:spMk id="7" creationId="{80F3A803-72C0-A527-DBB7-7E80635C0F9F}"/>
          </ac:spMkLst>
        </pc:spChg>
        <pc:spChg chg="mod">
          <ac:chgData name="ceo@freshfpa.com" userId="S::urn:spo:guest#ceo@freshfpa.com::" providerId="AD" clId="Web-{2C4C9198-D40E-C7BC-83E5-C9166675B3DB}" dt="2026-06-03T01:22:22.153" v="2969" actId="1076"/>
          <ac:spMkLst>
            <pc:docMk/>
            <pc:sldMk cId="1431483154" sldId="258"/>
            <ac:spMk id="8" creationId="{C3935CFC-02AF-E896-9A2C-7684DD29EBC1}"/>
          </ac:spMkLst>
        </pc:spChg>
      </pc:sldChg>
      <pc:sldChg chg="addSp delSp modSp add mod modClrScheme chgLayout">
        <pc:chgData name="ceo@freshfpa.com" userId="S::urn:spo:guest#ceo@freshfpa.com::" providerId="AD" clId="Web-{2C4C9198-D40E-C7BC-83E5-C9166675B3DB}" dt="2026-06-03T01:17:15.638" v="2685" actId="1076"/>
        <pc:sldMkLst>
          <pc:docMk/>
          <pc:sldMk cId="0" sldId="259"/>
        </pc:sldMkLst>
        <pc:spChg chg="del">
          <ac:chgData name="ceo@freshfpa.com" userId="S::urn:spo:guest#ceo@freshfpa.com::" providerId="AD" clId="Web-{2C4C9198-D40E-C7BC-83E5-C9166675B3DB}" dt="2026-06-03T00:10:40.489" v="137"/>
          <ac:spMkLst>
            <pc:docMk/>
            <pc:sldMk cId="0" sldId="259"/>
            <ac:spMk id="2" creationId="{00000000-0000-0000-0000-000000000000}"/>
          </ac:spMkLst>
        </pc:spChg>
        <pc:spChg chg="del mod">
          <ac:chgData name="ceo@freshfpa.com" userId="S::urn:spo:guest#ceo@freshfpa.com::" providerId="AD" clId="Web-{2C4C9198-D40E-C7BC-83E5-C9166675B3DB}" dt="2026-06-03T00:10:52.708" v="140"/>
          <ac:spMkLst>
            <pc:docMk/>
            <pc:sldMk cId="0" sldId="259"/>
            <ac:spMk id="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6:45.809" v="2678" actId="20577"/>
          <ac:spMkLst>
            <pc:docMk/>
            <pc:sldMk cId="0" sldId="259"/>
            <ac:spMk id="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74"/>
          <ac:spMkLst>
            <pc:docMk/>
            <pc:sldMk cId="0" sldId="259"/>
            <ac:spMk id="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75"/>
          <ac:spMkLst>
            <pc:docMk/>
            <pc:sldMk cId="0" sldId="259"/>
            <ac:spMk id="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6:50.919" v="2679" actId="20577"/>
          <ac:spMkLst>
            <pc:docMk/>
            <pc:sldMk cId="0" sldId="259"/>
            <ac:spMk id="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77"/>
          <ac:spMkLst>
            <pc:docMk/>
            <pc:sldMk cId="0" sldId="259"/>
            <ac:spMk id="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78"/>
          <ac:spMkLst>
            <pc:docMk/>
            <pc:sldMk cId="0" sldId="259"/>
            <ac:spMk id="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6:53.403" v="2680" actId="20577"/>
          <ac:spMkLst>
            <pc:docMk/>
            <pc:sldMk cId="0" sldId="259"/>
            <ac:spMk id="1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0"/>
          <ac:spMkLst>
            <pc:docMk/>
            <pc:sldMk cId="0" sldId="259"/>
            <ac:spMk id="1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1"/>
          <ac:spMkLst>
            <pc:docMk/>
            <pc:sldMk cId="0" sldId="259"/>
            <ac:spMk id="1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6:58.247" v="2681" actId="20577"/>
          <ac:spMkLst>
            <pc:docMk/>
            <pc:sldMk cId="0" sldId="259"/>
            <ac:spMk id="1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3"/>
          <ac:spMkLst>
            <pc:docMk/>
            <pc:sldMk cId="0" sldId="259"/>
            <ac:spMk id="1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4"/>
          <ac:spMkLst>
            <pc:docMk/>
            <pc:sldMk cId="0" sldId="259"/>
            <ac:spMk id="1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01.028" v="2682" actId="20577"/>
          <ac:spMkLst>
            <pc:docMk/>
            <pc:sldMk cId="0" sldId="259"/>
            <ac:spMk id="1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6"/>
          <ac:spMkLst>
            <pc:docMk/>
            <pc:sldMk cId="0" sldId="259"/>
            <ac:spMk id="1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7"/>
          <ac:spMkLst>
            <pc:docMk/>
            <pc:sldMk cId="0" sldId="259"/>
            <ac:spMk id="1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8"/>
          <ac:spMkLst>
            <pc:docMk/>
            <pc:sldMk cId="0" sldId="259"/>
            <ac:spMk id="1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61" v="389"/>
          <ac:spMkLst>
            <pc:docMk/>
            <pc:sldMk cId="0" sldId="259"/>
            <ac:spMk id="2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77" v="390"/>
          <ac:spMkLst>
            <pc:docMk/>
            <pc:sldMk cId="0" sldId="259"/>
            <ac:spMk id="2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77" v="391"/>
          <ac:spMkLst>
            <pc:docMk/>
            <pc:sldMk cId="0" sldId="259"/>
            <ac:spMk id="2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15.638" v="2685" actId="1076"/>
          <ac:spMkLst>
            <pc:docMk/>
            <pc:sldMk cId="0" sldId="259"/>
            <ac:spMk id="2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77" v="393"/>
          <ac:spMkLst>
            <pc:docMk/>
            <pc:sldMk cId="0" sldId="259"/>
            <ac:spMk id="2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77" v="394"/>
          <ac:spMkLst>
            <pc:docMk/>
            <pc:sldMk cId="0" sldId="259"/>
            <ac:spMk id="2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07.934" v="2684" actId="20577"/>
          <ac:spMkLst>
            <pc:docMk/>
            <pc:sldMk cId="0" sldId="259"/>
            <ac:spMk id="2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09.677" v="396"/>
          <ac:spMkLst>
            <pc:docMk/>
            <pc:sldMk cId="0" sldId="259"/>
            <ac:spMk id="2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4:10.005" v="397"/>
          <ac:spMkLst>
            <pc:docMk/>
            <pc:sldMk cId="0" sldId="259"/>
            <ac:spMk id="28" creationId="{00000000-0000-0000-0000-000000000000}"/>
          </ac:spMkLst>
        </pc:spChg>
        <pc:spChg chg="add mod ord">
          <ac:chgData name="ceo@freshfpa.com" userId="S::urn:spo:guest#ceo@freshfpa.com::" providerId="AD" clId="Web-{2C4C9198-D40E-C7BC-83E5-C9166675B3DB}" dt="2026-06-03T00:11:23.161" v="186" actId="20577"/>
          <ac:spMkLst>
            <pc:docMk/>
            <pc:sldMk cId="0" sldId="259"/>
            <ac:spMk id="29" creationId="{13511271-6C72-311B-9B2A-A110DF1DB9DE}"/>
          </ac:spMkLst>
        </pc:spChg>
        <pc:spChg chg="add del mod ord">
          <ac:chgData name="ceo@freshfpa.com" userId="S::urn:spo:guest#ceo@freshfpa.com::" providerId="AD" clId="Web-{2C4C9198-D40E-C7BC-83E5-C9166675B3DB}" dt="2026-06-03T00:10:34.801" v="136"/>
          <ac:spMkLst>
            <pc:docMk/>
            <pc:sldMk cId="0" sldId="259"/>
            <ac:spMk id="30" creationId="{8883FA14-A255-6788-3066-A5C1604493DA}"/>
          </ac:spMkLst>
        </pc:spChg>
      </pc:sldChg>
      <pc:sldChg chg="del">
        <pc:chgData name="ceo@freshfpa.com" userId="S::urn:spo:guest#ceo@freshfpa.com::" providerId="AD" clId="Web-{2C4C9198-D40E-C7BC-83E5-C9166675B3DB}" dt="2026-06-03T00:40:12.976" v="2246"/>
        <pc:sldMkLst>
          <pc:docMk/>
          <pc:sldMk cId="3609117988" sldId="260"/>
        </pc:sldMkLst>
      </pc:sldChg>
      <pc:sldChg chg="modSp">
        <pc:chgData name="ceo@freshfpa.com" userId="S::urn:spo:guest#ceo@freshfpa.com::" providerId="AD" clId="Web-{2C4C9198-D40E-C7BC-83E5-C9166675B3DB}" dt="2026-06-03T01:40:42.761" v="3170"/>
        <pc:sldMkLst>
          <pc:docMk/>
          <pc:sldMk cId="4078948364" sldId="263"/>
        </pc:sldMkLst>
        <pc:spChg chg="mod">
          <ac:chgData name="ceo@freshfpa.com" userId="S::urn:spo:guest#ceo@freshfpa.com::" providerId="AD" clId="Web-{2C4C9198-D40E-C7BC-83E5-C9166675B3DB}" dt="2026-06-03T01:40:42.761" v="3170"/>
          <ac:spMkLst>
            <pc:docMk/>
            <pc:sldMk cId="4078948364" sldId="263"/>
            <ac:spMk id="3" creationId="{8A5A889F-208E-F394-F9C9-DE2D3445613C}"/>
          </ac:spMkLst>
        </pc:spChg>
      </pc:sldChg>
      <pc:sldChg chg="del">
        <pc:chgData name="ceo@freshfpa.com" userId="S::urn:spo:guest#ceo@freshfpa.com::" providerId="AD" clId="Web-{2C4C9198-D40E-C7BC-83E5-C9166675B3DB}" dt="2026-06-03T00:40:12.976" v="2247"/>
        <pc:sldMkLst>
          <pc:docMk/>
          <pc:sldMk cId="2916410016" sldId="264"/>
        </pc:sldMkLst>
      </pc:sldChg>
      <pc:sldChg chg="addSp delSp modSp">
        <pc:chgData name="ceo@freshfpa.com" userId="S::urn:spo:guest#ceo@freshfpa.com::" providerId="AD" clId="Web-{2C4C9198-D40E-C7BC-83E5-C9166675B3DB}" dt="2026-06-03T01:28:22.356" v="3008" actId="14100"/>
        <pc:sldMkLst>
          <pc:docMk/>
          <pc:sldMk cId="4046691735" sldId="265"/>
        </pc:sldMkLst>
        <pc:spChg chg="mod">
          <ac:chgData name="ceo@freshfpa.com" userId="S::urn:spo:guest#ceo@freshfpa.com::" providerId="AD" clId="Web-{2C4C9198-D40E-C7BC-83E5-C9166675B3DB}" dt="2026-06-03T01:28:14.934" v="3007" actId="1076"/>
          <ac:spMkLst>
            <pc:docMk/>
            <pc:sldMk cId="4046691735" sldId="265"/>
            <ac:spMk id="3" creationId="{C86A9C36-3957-954F-4CF9-093BA2A7E1BC}"/>
          </ac:spMkLst>
        </pc:spChg>
        <pc:spChg chg="mod">
          <ac:chgData name="ceo@freshfpa.com" userId="S::urn:spo:guest#ceo@freshfpa.com::" providerId="AD" clId="Web-{2C4C9198-D40E-C7BC-83E5-C9166675B3DB}" dt="2026-06-03T01:28:22.356" v="3008" actId="14100"/>
          <ac:spMkLst>
            <pc:docMk/>
            <pc:sldMk cId="4046691735" sldId="265"/>
            <ac:spMk id="9" creationId="{3D290479-B601-7871-7BA1-A498CBD724CA}"/>
          </ac:spMkLst>
        </pc:spChg>
        <pc:picChg chg="add mod">
          <ac:chgData name="ceo@freshfpa.com" userId="S::urn:spo:guest#ceo@freshfpa.com::" providerId="AD" clId="Web-{2C4C9198-D40E-C7BC-83E5-C9166675B3DB}" dt="2026-06-03T01:28:03.809" v="3006" actId="14100"/>
          <ac:picMkLst>
            <pc:docMk/>
            <pc:sldMk cId="4046691735" sldId="265"/>
            <ac:picMk id="2" creationId="{31860F46-A9AD-5C58-5E80-CAD30C97AB59}"/>
          </ac:picMkLst>
        </pc:picChg>
        <pc:picChg chg="add mod modCrop">
          <ac:chgData name="ceo@freshfpa.com" userId="S::urn:spo:guest#ceo@freshfpa.com::" providerId="AD" clId="Web-{2C4C9198-D40E-C7BC-83E5-C9166675B3DB}" dt="2026-06-03T01:27:54.840" v="3003" actId="1076"/>
          <ac:picMkLst>
            <pc:docMk/>
            <pc:sldMk cId="4046691735" sldId="265"/>
            <ac:picMk id="5" creationId="{3ACD064D-B502-AA5A-5BE7-B6FBDC716897}"/>
          </ac:picMkLst>
        </pc:picChg>
        <pc:picChg chg="del">
          <ac:chgData name="ceo@freshfpa.com" userId="S::urn:spo:guest#ceo@freshfpa.com::" providerId="AD" clId="Web-{2C4C9198-D40E-C7BC-83E5-C9166675B3DB}" dt="2026-06-03T01:25:36.059" v="2975"/>
          <ac:picMkLst>
            <pc:docMk/>
            <pc:sldMk cId="4046691735" sldId="265"/>
            <ac:picMk id="7" creationId="{D7A801E2-6531-11CB-D63B-390DFF5C8A33}"/>
          </ac:picMkLst>
        </pc:picChg>
        <pc:picChg chg="del">
          <ac:chgData name="ceo@freshfpa.com" userId="S::urn:spo:guest#ceo@freshfpa.com::" providerId="AD" clId="Web-{2C4C9198-D40E-C7BC-83E5-C9166675B3DB}" dt="2026-06-03T01:25:08.809" v="2972"/>
          <ac:picMkLst>
            <pc:docMk/>
            <pc:sldMk cId="4046691735" sldId="265"/>
            <ac:picMk id="8" creationId="{469BC77F-5955-F69B-30FE-0339267F9BFC}"/>
          </ac:picMkLst>
        </pc:picChg>
      </pc:sldChg>
      <pc:sldChg chg="modSp">
        <pc:chgData name="ceo@freshfpa.com" userId="S::urn:spo:guest#ceo@freshfpa.com::" providerId="AD" clId="Web-{2C4C9198-D40E-C7BC-83E5-C9166675B3DB}" dt="2026-06-03T01:27:02.856" v="2995" actId="20577"/>
        <pc:sldMkLst>
          <pc:docMk/>
          <pc:sldMk cId="1713910751" sldId="267"/>
        </pc:sldMkLst>
        <pc:spChg chg="mod">
          <ac:chgData name="ceo@freshfpa.com" userId="S::urn:spo:guest#ceo@freshfpa.com::" providerId="AD" clId="Web-{2C4C9198-D40E-C7BC-83E5-C9166675B3DB}" dt="2026-06-03T01:27:02.856" v="2995" actId="20577"/>
          <ac:spMkLst>
            <pc:docMk/>
            <pc:sldMk cId="1713910751" sldId="267"/>
            <ac:spMk id="2" creationId="{D9A5307C-1D79-4901-7632-35B03F0D54C2}"/>
          </ac:spMkLst>
        </pc:spChg>
      </pc:sldChg>
      <pc:sldChg chg="addSp delSp modSp">
        <pc:chgData name="ceo@freshfpa.com" userId="S::urn:spo:guest#ceo@freshfpa.com::" providerId="AD" clId="Web-{2C4C9198-D40E-C7BC-83E5-C9166675B3DB}" dt="2026-06-03T01:21:14.934" v="2953"/>
        <pc:sldMkLst>
          <pc:docMk/>
          <pc:sldMk cId="2729903880" sldId="268"/>
        </pc:sldMkLst>
        <pc:spChg chg="mod">
          <ac:chgData name="ceo@freshfpa.com" userId="S::urn:spo:guest#ceo@freshfpa.com::" providerId="AD" clId="Web-{2C4C9198-D40E-C7BC-83E5-C9166675B3DB}" dt="2026-06-03T00:46:12.649" v="2266" actId="1076"/>
          <ac:spMkLst>
            <pc:docMk/>
            <pc:sldMk cId="2729903880" sldId="268"/>
            <ac:spMk id="2" creationId="{F029C239-F897-82D9-6E8F-4C0DF4893310}"/>
          </ac:spMkLst>
        </pc:spChg>
        <pc:spChg chg="del mod">
          <ac:chgData name="ceo@freshfpa.com" userId="S::urn:spo:guest#ceo@freshfpa.com::" providerId="AD" clId="Web-{2C4C9198-D40E-C7BC-83E5-C9166675B3DB}" dt="2026-06-03T01:20:59.122" v="2946"/>
          <ac:spMkLst>
            <pc:docMk/>
            <pc:sldMk cId="2729903880" sldId="268"/>
            <ac:spMk id="3" creationId="{3C6D7FEC-FF54-C02C-00F7-D5E7A9751980}"/>
          </ac:spMkLst>
        </pc:spChg>
        <pc:spChg chg="add del mod">
          <ac:chgData name="ceo@freshfpa.com" userId="S::urn:spo:guest#ceo@freshfpa.com::" providerId="AD" clId="Web-{2C4C9198-D40E-C7BC-83E5-C9166675B3DB}" dt="2026-06-03T01:21:14.934" v="2953"/>
          <ac:spMkLst>
            <pc:docMk/>
            <pc:sldMk cId="2729903880" sldId="268"/>
            <ac:spMk id="5" creationId="{48C83EB9-939F-1B4B-62DC-4C1BB4A0F2E8}"/>
          </ac:spMkLst>
        </pc:spChg>
        <pc:picChg chg="add mod">
          <ac:chgData name="ceo@freshfpa.com" userId="S::urn:spo:guest#ceo@freshfpa.com::" providerId="AD" clId="Web-{2C4C9198-D40E-C7BC-83E5-C9166675B3DB}" dt="2026-06-03T01:21:10.497" v="2952" actId="1076"/>
          <ac:picMkLst>
            <pc:docMk/>
            <pc:sldMk cId="2729903880" sldId="268"/>
            <ac:picMk id="6" creationId="{10AAF54A-E919-7E99-8E68-C776689DF170}"/>
          </ac:picMkLst>
        </pc:picChg>
      </pc:sldChg>
      <pc:sldChg chg="modSp">
        <pc:chgData name="ceo@freshfpa.com" userId="S::urn:spo:guest#ceo@freshfpa.com::" providerId="AD" clId="Web-{2C4C9198-D40E-C7BC-83E5-C9166675B3DB}" dt="2026-06-03T01:19:38.950" v="2899" actId="1076"/>
        <pc:sldMkLst>
          <pc:docMk/>
          <pc:sldMk cId="3574847794" sldId="269"/>
        </pc:sldMkLst>
        <pc:spChg chg="mod">
          <ac:chgData name="ceo@freshfpa.com" userId="S::urn:spo:guest#ceo@freshfpa.com::" providerId="AD" clId="Web-{2C4C9198-D40E-C7BC-83E5-C9166675B3DB}" dt="2026-06-03T01:19:38.950" v="2899" actId="1076"/>
          <ac:spMkLst>
            <pc:docMk/>
            <pc:sldMk cId="3574847794" sldId="269"/>
            <ac:spMk id="2" creationId="{2190AB2C-8516-DB4B-F6E9-9A63F5C858D4}"/>
          </ac:spMkLst>
        </pc:spChg>
        <pc:spChg chg="mod">
          <ac:chgData name="ceo@freshfpa.com" userId="S::urn:spo:guest#ceo@freshfpa.com::" providerId="AD" clId="Web-{2C4C9198-D40E-C7BC-83E5-C9166675B3DB}" dt="2026-06-03T00:35:58.179" v="1785" actId="20577"/>
          <ac:spMkLst>
            <pc:docMk/>
            <pc:sldMk cId="3574847794" sldId="269"/>
            <ac:spMk id="3" creationId="{6300E3CB-12A7-0DF9-3558-E82DE37E39AD}"/>
          </ac:spMkLst>
        </pc:spChg>
      </pc:sldChg>
      <pc:sldChg chg="addSp modSp">
        <pc:chgData name="ceo@freshfpa.com" userId="S::urn:spo:guest#ceo@freshfpa.com::" providerId="AD" clId="Web-{2C4C9198-D40E-C7BC-83E5-C9166675B3DB}" dt="2026-06-03T00:58:55.307" v="2657" actId="20577"/>
        <pc:sldMkLst>
          <pc:docMk/>
          <pc:sldMk cId="3840895710" sldId="278"/>
        </pc:sldMkLst>
        <pc:spChg chg="mod">
          <ac:chgData name="ceo@freshfpa.com" userId="S::urn:spo:guest#ceo@freshfpa.com::" providerId="AD" clId="Web-{2C4C9198-D40E-C7BC-83E5-C9166675B3DB}" dt="2026-06-03T00:58:55.307" v="2657" actId="20577"/>
          <ac:spMkLst>
            <pc:docMk/>
            <pc:sldMk cId="3840895710" sldId="278"/>
            <ac:spMk id="2" creationId="{D57B4AAD-F6E7-8EC0-25E1-E905649079FD}"/>
          </ac:spMkLst>
        </pc:spChg>
        <pc:spChg chg="mod">
          <ac:chgData name="ceo@freshfpa.com" userId="S::urn:spo:guest#ceo@freshfpa.com::" providerId="AD" clId="Web-{2C4C9198-D40E-C7BC-83E5-C9166675B3DB}" dt="2026-06-03T00:55:22.384" v="2480" actId="20577"/>
          <ac:spMkLst>
            <pc:docMk/>
            <pc:sldMk cId="3840895710" sldId="278"/>
            <ac:spMk id="3" creationId="{CDB9DD65-83E9-D331-0B63-107AC1C58A33}"/>
          </ac:spMkLst>
        </pc:spChg>
        <pc:picChg chg="add mod">
          <ac:chgData name="ceo@freshfpa.com" userId="S::urn:spo:guest#ceo@freshfpa.com::" providerId="AD" clId="Web-{2C4C9198-D40E-C7BC-83E5-C9166675B3DB}" dt="2026-06-03T00:58:33.510" v="2651" actId="1076"/>
          <ac:picMkLst>
            <pc:docMk/>
            <pc:sldMk cId="3840895710" sldId="278"/>
            <ac:picMk id="4" creationId="{DA593BC0-E8CC-6266-E68E-9BD1DDB63F73}"/>
          </ac:picMkLst>
        </pc:picChg>
      </pc:sldChg>
      <pc:sldChg chg="modSp">
        <pc:chgData name="ceo@freshfpa.com" userId="S::urn:spo:guest#ceo@freshfpa.com::" providerId="AD" clId="Web-{2C4C9198-D40E-C7BC-83E5-C9166675B3DB}" dt="2026-06-03T01:19:30.403" v="2898" actId="14100"/>
        <pc:sldMkLst>
          <pc:docMk/>
          <pc:sldMk cId="862692356" sldId="279"/>
        </pc:sldMkLst>
        <pc:spChg chg="mod">
          <ac:chgData name="ceo@freshfpa.com" userId="S::urn:spo:guest#ceo@freshfpa.com::" providerId="AD" clId="Web-{2C4C9198-D40E-C7BC-83E5-C9166675B3DB}" dt="2026-06-03T01:19:30.403" v="2898" actId="14100"/>
          <ac:spMkLst>
            <pc:docMk/>
            <pc:sldMk cId="862692356" sldId="279"/>
            <ac:spMk id="3" creationId="{B0D3EF35-3805-F7D4-A399-689A0CF75D0F}"/>
          </ac:spMkLst>
        </pc:spChg>
      </pc:sldChg>
      <pc:sldChg chg="modSp">
        <pc:chgData name="ceo@freshfpa.com" userId="S::urn:spo:guest#ceo@freshfpa.com::" providerId="AD" clId="Web-{2C4C9198-D40E-C7BC-83E5-C9166675B3DB}" dt="2026-06-03T00:35:49.164" v="1782" actId="20577"/>
        <pc:sldMkLst>
          <pc:docMk/>
          <pc:sldMk cId="2189380643" sldId="284"/>
        </pc:sldMkLst>
        <pc:spChg chg="mod">
          <ac:chgData name="ceo@freshfpa.com" userId="S::urn:spo:guest#ceo@freshfpa.com::" providerId="AD" clId="Web-{2C4C9198-D40E-C7BC-83E5-C9166675B3DB}" dt="2026-06-03T00:35:44.429" v="1768" actId="1076"/>
          <ac:spMkLst>
            <pc:docMk/>
            <pc:sldMk cId="2189380643" sldId="284"/>
            <ac:spMk id="2" creationId="{1E33BC16-3788-06AA-4CF2-00A90738C0D3}"/>
          </ac:spMkLst>
        </pc:spChg>
        <pc:spChg chg="mod">
          <ac:chgData name="ceo@freshfpa.com" userId="S::urn:spo:guest#ceo@freshfpa.com::" providerId="AD" clId="Web-{2C4C9198-D40E-C7BC-83E5-C9166675B3DB}" dt="2026-06-03T00:35:49.164" v="1782" actId="20577"/>
          <ac:spMkLst>
            <pc:docMk/>
            <pc:sldMk cId="2189380643" sldId="284"/>
            <ac:spMk id="3" creationId="{EAFD5719-3281-64B2-E239-CB1604E5CDF4}"/>
          </ac:spMkLst>
        </pc:spChg>
      </pc:sldChg>
      <pc:sldChg chg="add del">
        <pc:chgData name="ceo@freshfpa.com" userId="S::urn:spo:guest#ceo@freshfpa.com::" providerId="AD" clId="Web-{2C4C9198-D40E-C7BC-83E5-C9166675B3DB}" dt="2026-06-02T23:46:50.377" v="1"/>
        <pc:sldMkLst>
          <pc:docMk/>
          <pc:sldMk cId="2085869671" sldId="285"/>
        </pc:sldMkLst>
      </pc:sldChg>
      <pc:sldChg chg="delSp modSp new del">
        <pc:chgData name="ceo@freshfpa.com" userId="S::urn:spo:guest#ceo@freshfpa.com::" providerId="AD" clId="Web-{2C4C9198-D40E-C7BC-83E5-C9166675B3DB}" dt="2026-06-03T00:08:21.426" v="129"/>
        <pc:sldMkLst>
          <pc:docMk/>
          <pc:sldMk cId="3807685586" sldId="287"/>
        </pc:sldMkLst>
        <pc:spChg chg="del">
          <ac:chgData name="ceo@freshfpa.com" userId="S::urn:spo:guest#ceo@freshfpa.com::" providerId="AD" clId="Web-{2C4C9198-D40E-C7BC-83E5-C9166675B3DB}" dt="2026-06-03T00:01:48.988" v="55"/>
          <ac:spMkLst>
            <pc:docMk/>
            <pc:sldMk cId="3807685586" sldId="287"/>
            <ac:spMk id="2" creationId="{3AE80B26-96BC-E1F5-CF8D-7049326E1AE9}"/>
          </ac:spMkLst>
        </pc:spChg>
        <pc:spChg chg="mod">
          <ac:chgData name="ceo@freshfpa.com" userId="S::urn:spo:guest#ceo@freshfpa.com::" providerId="AD" clId="Web-{2C4C9198-D40E-C7BC-83E5-C9166675B3DB}" dt="2026-06-03T00:01:37.831" v="54" actId="20577"/>
          <ac:spMkLst>
            <pc:docMk/>
            <pc:sldMk cId="3807685586" sldId="287"/>
            <ac:spMk id="3" creationId="{5EA4B443-C083-0485-ACB3-51D9F9902C1B}"/>
          </ac:spMkLst>
        </pc:spChg>
      </pc:sldChg>
      <pc:sldChg chg="addSp delSp modSp add mod modClrScheme chgLayout">
        <pc:chgData name="ceo@freshfpa.com" userId="S::urn:spo:guest#ceo@freshfpa.com::" providerId="AD" clId="Web-{2C4C9198-D40E-C7BC-83E5-C9166675B3DB}" dt="2026-06-03T01:16:36.044" v="2674" actId="20577"/>
        <pc:sldMkLst>
          <pc:docMk/>
          <pc:sldMk cId="3511999236" sldId="288"/>
        </pc:sldMkLst>
        <pc:spChg chg="del">
          <ac:chgData name="ceo@freshfpa.com" userId="S::urn:spo:guest#ceo@freshfpa.com::" providerId="AD" clId="Web-{2C4C9198-D40E-C7BC-83E5-C9166675B3DB}" dt="2026-06-03T00:06:54.066" v="61"/>
          <ac:spMkLst>
            <pc:docMk/>
            <pc:sldMk cId="3511999236" sldId="288"/>
            <ac:spMk id="2" creationId="{00000000-0000-0000-0000-000000000000}"/>
          </ac:spMkLst>
        </pc:spChg>
        <pc:spChg chg="add del mod">
          <ac:chgData name="ceo@freshfpa.com" userId="S::urn:spo:guest#ceo@freshfpa.com::" providerId="AD" clId="Web-{2C4C9198-D40E-C7BC-83E5-C9166675B3DB}" dt="2026-06-03T00:07:21.863" v="74"/>
          <ac:spMkLst>
            <pc:docMk/>
            <pc:sldMk cId="3511999236" sldId="288"/>
            <ac:spMk id="3" creationId="{00000000-0000-0000-0000-000000000000}"/>
          </ac:spMkLst>
        </pc:spChg>
        <pc:spChg chg="del">
          <ac:chgData name="ceo@freshfpa.com" userId="S::urn:spo:guest#ceo@freshfpa.com::" providerId="AD" clId="Web-{2C4C9198-D40E-C7BC-83E5-C9166675B3DB}" dt="2026-06-03T00:06:39.645" v="58"/>
          <ac:spMkLst>
            <pc:docMk/>
            <pc:sldMk cId="3511999236" sldId="288"/>
            <ac:spMk id="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78"/>
          <ac:spMkLst>
            <pc:docMk/>
            <pc:sldMk cId="3511999236" sldId="288"/>
            <ac:spMk id="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6:27.622" v="2670" actId="20577"/>
          <ac:spMkLst>
            <pc:docMk/>
            <pc:sldMk cId="3511999236" sldId="288"/>
            <ac:spMk id="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0"/>
          <ac:spMkLst>
            <pc:docMk/>
            <pc:sldMk cId="3511999236" sldId="288"/>
            <ac:spMk id="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1"/>
          <ac:spMkLst>
            <pc:docMk/>
            <pc:sldMk cId="3511999236" sldId="288"/>
            <ac:spMk id="1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2"/>
          <ac:spMkLst>
            <pc:docMk/>
            <pc:sldMk cId="3511999236" sldId="288"/>
            <ac:spMk id="1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3"/>
          <ac:spMkLst>
            <pc:docMk/>
            <pc:sldMk cId="3511999236" sldId="288"/>
            <ac:spMk id="1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4"/>
          <ac:spMkLst>
            <pc:docMk/>
            <pc:sldMk cId="3511999236" sldId="288"/>
            <ac:spMk id="1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5"/>
          <ac:spMkLst>
            <pc:docMk/>
            <pc:sldMk cId="3511999236" sldId="288"/>
            <ac:spMk id="1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6"/>
          <ac:spMkLst>
            <pc:docMk/>
            <pc:sldMk cId="3511999236" sldId="288"/>
            <ac:spMk id="1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7"/>
          <ac:spMkLst>
            <pc:docMk/>
            <pc:sldMk cId="3511999236" sldId="288"/>
            <ac:spMk id="2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17" v="288"/>
          <ac:spMkLst>
            <pc:docMk/>
            <pc:sldMk cId="3511999236" sldId="288"/>
            <ac:spMk id="2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33" v="289"/>
          <ac:spMkLst>
            <pc:docMk/>
            <pc:sldMk cId="3511999236" sldId="288"/>
            <ac:spMk id="2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6:36.044" v="2674" actId="20577"/>
          <ac:spMkLst>
            <pc:docMk/>
            <pc:sldMk cId="3511999236" sldId="288"/>
            <ac:spMk id="2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33" v="291"/>
          <ac:spMkLst>
            <pc:docMk/>
            <pc:sldMk cId="3511999236" sldId="288"/>
            <ac:spMk id="2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33" v="292"/>
          <ac:spMkLst>
            <pc:docMk/>
            <pc:sldMk cId="3511999236" sldId="288"/>
            <ac:spMk id="2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33" v="293"/>
          <ac:spMkLst>
            <pc:docMk/>
            <pc:sldMk cId="3511999236" sldId="288"/>
            <ac:spMk id="3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33" v="294"/>
          <ac:spMkLst>
            <pc:docMk/>
            <pc:sldMk cId="3511999236" sldId="288"/>
            <ac:spMk id="3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333" v="295"/>
          <ac:spMkLst>
            <pc:docMk/>
            <pc:sldMk cId="3511999236" sldId="288"/>
            <ac:spMk id="3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3:23.567" v="296"/>
          <ac:spMkLst>
            <pc:docMk/>
            <pc:sldMk cId="3511999236" sldId="288"/>
            <ac:spMk id="36" creationId="{00000000-0000-0000-0000-000000000000}"/>
          </ac:spMkLst>
        </pc:spChg>
        <pc:spChg chg="add del mod ord">
          <ac:chgData name="ceo@freshfpa.com" userId="S::urn:spo:guest#ceo@freshfpa.com::" providerId="AD" clId="Web-{2C4C9198-D40E-C7BC-83E5-C9166675B3DB}" dt="2026-06-03T00:07:50.317" v="128"/>
          <ac:spMkLst>
            <pc:docMk/>
            <pc:sldMk cId="3511999236" sldId="288"/>
            <ac:spMk id="37" creationId="{7B908487-F323-C47F-A801-FC255735B92C}"/>
          </ac:spMkLst>
        </pc:spChg>
        <pc:spChg chg="add del mod ord">
          <ac:chgData name="ceo@freshfpa.com" userId="S::urn:spo:guest#ceo@freshfpa.com::" providerId="AD" clId="Web-{2C4C9198-D40E-C7BC-83E5-C9166675B3DB}" dt="2026-06-03T00:06:43.426" v="59"/>
          <ac:spMkLst>
            <pc:docMk/>
            <pc:sldMk cId="3511999236" sldId="288"/>
            <ac:spMk id="38" creationId="{2710F6CF-65F8-D034-08A7-047ABBA9D0CF}"/>
          </ac:spMkLst>
        </pc:spChg>
      </pc:sldChg>
      <pc:sldChg chg="addSp delSp modSp add mod modClrScheme chgLayout">
        <pc:chgData name="ceo@freshfpa.com" userId="S::urn:spo:guest#ceo@freshfpa.com::" providerId="AD" clId="Web-{2C4C9198-D40E-C7BC-83E5-C9166675B3DB}" dt="2026-06-03T01:17:49.216" v="2706" actId="20577"/>
        <pc:sldMkLst>
          <pc:docMk/>
          <pc:sldMk cId="389035430" sldId="289"/>
        </pc:sldMkLst>
        <pc:spChg chg="del">
          <ac:chgData name="ceo@freshfpa.com" userId="S::urn:spo:guest#ceo@freshfpa.com::" providerId="AD" clId="Web-{2C4C9198-D40E-C7BC-83E5-C9166675B3DB}" dt="2026-06-03T00:14:25.317" v="398"/>
          <ac:spMkLst>
            <pc:docMk/>
            <pc:sldMk cId="389035430" sldId="289"/>
            <ac:spMk id="2" creationId="{00000000-0000-0000-0000-000000000000}"/>
          </ac:spMkLst>
        </pc:spChg>
        <pc:spChg chg="del">
          <ac:chgData name="ceo@freshfpa.com" userId="S::urn:spo:guest#ceo@freshfpa.com::" providerId="AD" clId="Web-{2C4C9198-D40E-C7BC-83E5-C9166675B3DB}" dt="2026-06-03T00:14:28.427" v="399"/>
          <ac:spMkLst>
            <pc:docMk/>
            <pc:sldMk cId="389035430" sldId="289"/>
            <ac:spMk id="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6:11.661" v="529" actId="14100"/>
          <ac:spMkLst>
            <pc:docMk/>
            <pc:sldMk cId="389035430" sldId="289"/>
            <ac:spMk id="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494"/>
          <ac:spMkLst>
            <pc:docMk/>
            <pc:sldMk cId="389035430" sldId="289"/>
            <ac:spMk id="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27.559" v="2689" actId="20577"/>
          <ac:spMkLst>
            <pc:docMk/>
            <pc:sldMk cId="389035430" sldId="289"/>
            <ac:spMk id="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6:00.505" v="526" actId="20577"/>
          <ac:spMkLst>
            <pc:docMk/>
            <pc:sldMk cId="389035430" sldId="289"/>
            <ac:spMk id="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497"/>
          <ac:spMkLst>
            <pc:docMk/>
            <pc:sldMk cId="389035430" sldId="289"/>
            <ac:spMk id="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42.263" v="2700" actId="20577"/>
          <ac:spMkLst>
            <pc:docMk/>
            <pc:sldMk cId="389035430" sldId="289"/>
            <ac:spMk id="1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499"/>
          <ac:spMkLst>
            <pc:docMk/>
            <pc:sldMk cId="389035430" sldId="289"/>
            <ac:spMk id="1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00"/>
          <ac:spMkLst>
            <pc:docMk/>
            <pc:sldMk cId="389035430" sldId="289"/>
            <ac:spMk id="1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01"/>
          <ac:spMkLst>
            <pc:docMk/>
            <pc:sldMk cId="389035430" sldId="289"/>
            <ac:spMk id="1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02"/>
          <ac:spMkLst>
            <pc:docMk/>
            <pc:sldMk cId="389035430" sldId="289"/>
            <ac:spMk id="1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6:15.443" v="530" actId="14100"/>
          <ac:spMkLst>
            <pc:docMk/>
            <pc:sldMk cId="389035430" sldId="289"/>
            <ac:spMk id="1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04"/>
          <ac:spMkLst>
            <pc:docMk/>
            <pc:sldMk cId="389035430" sldId="289"/>
            <ac:spMk id="2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32.138" v="2693" actId="20577"/>
          <ac:spMkLst>
            <pc:docMk/>
            <pc:sldMk cId="389035430" sldId="289"/>
            <ac:spMk id="2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6:02.646" v="527" actId="20577"/>
          <ac:spMkLst>
            <pc:docMk/>
            <pc:sldMk cId="389035430" sldId="289"/>
            <ac:spMk id="2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07"/>
          <ac:spMkLst>
            <pc:docMk/>
            <pc:sldMk cId="389035430" sldId="289"/>
            <ac:spMk id="2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46.122" v="2703" actId="20577"/>
          <ac:spMkLst>
            <pc:docMk/>
            <pc:sldMk cId="389035430" sldId="289"/>
            <ac:spMk id="2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09"/>
          <ac:spMkLst>
            <pc:docMk/>
            <pc:sldMk cId="389035430" sldId="289"/>
            <ac:spMk id="2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10"/>
          <ac:spMkLst>
            <pc:docMk/>
            <pc:sldMk cId="389035430" sldId="289"/>
            <ac:spMk id="2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489" v="511"/>
          <ac:spMkLst>
            <pc:docMk/>
            <pc:sldMk cId="389035430" sldId="289"/>
            <ac:spMk id="3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505" v="512"/>
          <ac:spMkLst>
            <pc:docMk/>
            <pc:sldMk cId="389035430" sldId="289"/>
            <ac:spMk id="3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6:20.083" v="531" actId="14100"/>
          <ac:spMkLst>
            <pc:docMk/>
            <pc:sldMk cId="389035430" sldId="289"/>
            <ac:spMk id="3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505" v="514"/>
          <ac:spMkLst>
            <pc:docMk/>
            <pc:sldMk cId="389035430" sldId="289"/>
            <ac:spMk id="3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35.419" v="2697" actId="20577"/>
          <ac:spMkLst>
            <pc:docMk/>
            <pc:sldMk cId="389035430" sldId="289"/>
            <ac:spMk id="3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6:04.708" v="528" actId="20577"/>
          <ac:spMkLst>
            <pc:docMk/>
            <pc:sldMk cId="389035430" sldId="289"/>
            <ac:spMk id="3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505" v="517"/>
          <ac:spMkLst>
            <pc:docMk/>
            <pc:sldMk cId="389035430" sldId="289"/>
            <ac:spMk id="3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7:49.216" v="2706" actId="20577"/>
          <ac:spMkLst>
            <pc:docMk/>
            <pc:sldMk cId="389035430" sldId="289"/>
            <ac:spMk id="4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505" v="519"/>
          <ac:spMkLst>
            <pc:docMk/>
            <pc:sldMk cId="389035430" sldId="289"/>
            <ac:spMk id="4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505" v="520"/>
          <ac:spMkLst>
            <pc:docMk/>
            <pc:sldMk cId="389035430" sldId="289"/>
            <ac:spMk id="4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505" v="521"/>
          <ac:spMkLst>
            <pc:docMk/>
            <pc:sldMk cId="389035430" sldId="289"/>
            <ac:spMk id="4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5:26.989" v="522"/>
          <ac:spMkLst>
            <pc:docMk/>
            <pc:sldMk cId="389035430" sldId="289"/>
            <ac:spMk id="48" creationId="{00000000-0000-0000-0000-000000000000}"/>
          </ac:spMkLst>
        </pc:spChg>
        <pc:spChg chg="add mod ord">
          <ac:chgData name="ceo@freshfpa.com" userId="S::urn:spo:guest#ceo@freshfpa.com::" providerId="AD" clId="Web-{2C4C9198-D40E-C7BC-83E5-C9166675B3DB}" dt="2026-06-03T00:15:09.208" v="431" actId="14100"/>
          <ac:spMkLst>
            <pc:docMk/>
            <pc:sldMk cId="389035430" sldId="289"/>
            <ac:spMk id="49" creationId="{FE393C47-4392-6A3E-3BB4-5652C0291819}"/>
          </ac:spMkLst>
        </pc:spChg>
        <pc:spChg chg="add del mod ord">
          <ac:chgData name="ceo@freshfpa.com" userId="S::urn:spo:guest#ceo@freshfpa.com::" providerId="AD" clId="Web-{2C4C9198-D40E-C7BC-83E5-C9166675B3DB}" dt="2026-06-03T00:15:12.552" v="432"/>
          <ac:spMkLst>
            <pc:docMk/>
            <pc:sldMk cId="389035430" sldId="289"/>
            <ac:spMk id="50" creationId="{FA295EA2-ADF3-969A-EA0A-0D1F935503FD}"/>
          </ac:spMkLst>
        </pc:spChg>
      </pc:sldChg>
      <pc:sldChg chg="addSp delSp modSp add mod modClrScheme chgLayout">
        <pc:chgData name="ceo@freshfpa.com" userId="S::urn:spo:guest#ceo@freshfpa.com::" providerId="AD" clId="Web-{2C4C9198-D40E-C7BC-83E5-C9166675B3DB}" dt="2026-06-03T01:18:42.653" v="2729" actId="20577"/>
        <pc:sldMkLst>
          <pc:docMk/>
          <pc:sldMk cId="3716706435" sldId="290"/>
        </pc:sldMkLst>
        <pc:spChg chg="del">
          <ac:chgData name="ceo@freshfpa.com" userId="S::urn:spo:guest#ceo@freshfpa.com::" providerId="AD" clId="Web-{2C4C9198-D40E-C7BC-83E5-C9166675B3DB}" dt="2026-06-03T00:16:32.943" v="533"/>
          <ac:spMkLst>
            <pc:docMk/>
            <pc:sldMk cId="3716706435" sldId="290"/>
            <ac:spMk id="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09.059" v="2713" actId="1076"/>
          <ac:spMkLst>
            <pc:docMk/>
            <pc:sldMk cId="3716706435" sldId="290"/>
            <ac:spMk id="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13.809" v="2715" actId="20577"/>
          <ac:spMkLst>
            <pc:docMk/>
            <pc:sldMk cId="3716706435" sldId="290"/>
            <ac:spMk id="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66"/>
          <ac:spMkLst>
            <pc:docMk/>
            <pc:sldMk cId="3716706435" sldId="290"/>
            <ac:spMk id="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67"/>
          <ac:spMkLst>
            <pc:docMk/>
            <pc:sldMk cId="3716706435" sldId="290"/>
            <ac:spMk id="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68"/>
          <ac:spMkLst>
            <pc:docMk/>
            <pc:sldMk cId="3716706435" sldId="290"/>
            <ac:spMk id="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69"/>
          <ac:spMkLst>
            <pc:docMk/>
            <pc:sldMk cId="3716706435" sldId="290"/>
            <ac:spMk id="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16.075" v="2717" actId="20577"/>
          <ac:spMkLst>
            <pc:docMk/>
            <pc:sldMk cId="3716706435" sldId="290"/>
            <ac:spMk id="1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1"/>
          <ac:spMkLst>
            <pc:docMk/>
            <pc:sldMk cId="3716706435" sldId="290"/>
            <ac:spMk id="1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2"/>
          <ac:spMkLst>
            <pc:docMk/>
            <pc:sldMk cId="3716706435" sldId="290"/>
            <ac:spMk id="1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3"/>
          <ac:spMkLst>
            <pc:docMk/>
            <pc:sldMk cId="3716706435" sldId="290"/>
            <ac:spMk id="1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4"/>
          <ac:spMkLst>
            <pc:docMk/>
            <pc:sldMk cId="3716706435" sldId="290"/>
            <ac:spMk id="1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18.591" v="2719" actId="20577"/>
          <ac:spMkLst>
            <pc:docMk/>
            <pc:sldMk cId="3716706435" sldId="290"/>
            <ac:spMk id="1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6"/>
          <ac:spMkLst>
            <pc:docMk/>
            <pc:sldMk cId="3716706435" sldId="290"/>
            <ac:spMk id="1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7"/>
          <ac:spMkLst>
            <pc:docMk/>
            <pc:sldMk cId="3716706435" sldId="290"/>
            <ac:spMk id="1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8"/>
          <ac:spMkLst>
            <pc:docMk/>
            <pc:sldMk cId="3716706435" sldId="290"/>
            <ac:spMk id="1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79"/>
          <ac:spMkLst>
            <pc:docMk/>
            <pc:sldMk cId="3716706435" sldId="290"/>
            <ac:spMk id="1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35.856" v="2723" actId="20577"/>
          <ac:spMkLst>
            <pc:docMk/>
            <pc:sldMk cId="3716706435" sldId="290"/>
            <ac:spMk id="2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81"/>
          <ac:spMkLst>
            <pc:docMk/>
            <pc:sldMk cId="3716706435" sldId="290"/>
            <ac:spMk id="2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82"/>
          <ac:spMkLst>
            <pc:docMk/>
            <pc:sldMk cId="3716706435" sldId="290"/>
            <ac:spMk id="2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83"/>
          <ac:spMkLst>
            <pc:docMk/>
            <pc:sldMk cId="3716706435" sldId="290"/>
            <ac:spMk id="2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68" v="684"/>
          <ac:spMkLst>
            <pc:docMk/>
            <pc:sldMk cId="3716706435" sldId="290"/>
            <ac:spMk id="2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38.606" v="2725" actId="20577"/>
          <ac:spMkLst>
            <pc:docMk/>
            <pc:sldMk cId="3716706435" sldId="290"/>
            <ac:spMk id="2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86"/>
          <ac:spMkLst>
            <pc:docMk/>
            <pc:sldMk cId="3716706435" sldId="290"/>
            <ac:spMk id="2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87"/>
          <ac:spMkLst>
            <pc:docMk/>
            <pc:sldMk cId="3716706435" sldId="290"/>
            <ac:spMk id="2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88"/>
          <ac:spMkLst>
            <pc:docMk/>
            <pc:sldMk cId="3716706435" sldId="290"/>
            <ac:spMk id="2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89"/>
          <ac:spMkLst>
            <pc:docMk/>
            <pc:sldMk cId="3716706435" sldId="290"/>
            <ac:spMk id="2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42.653" v="2729" actId="20577"/>
          <ac:spMkLst>
            <pc:docMk/>
            <pc:sldMk cId="3716706435" sldId="290"/>
            <ac:spMk id="3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91"/>
          <ac:spMkLst>
            <pc:docMk/>
            <pc:sldMk cId="3716706435" sldId="290"/>
            <ac:spMk id="3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92"/>
          <ac:spMkLst>
            <pc:docMk/>
            <pc:sldMk cId="3716706435" sldId="290"/>
            <ac:spMk id="3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93"/>
          <ac:spMkLst>
            <pc:docMk/>
            <pc:sldMk cId="3716706435" sldId="290"/>
            <ac:spMk id="3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94"/>
          <ac:spMkLst>
            <pc:docMk/>
            <pc:sldMk cId="3716706435" sldId="290"/>
            <ac:spMk id="3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18:06.083" v="695"/>
          <ac:spMkLst>
            <pc:docMk/>
            <pc:sldMk cId="3716706435" sldId="290"/>
            <ac:spMk id="3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29.981" v="2720" actId="14100"/>
          <ac:spMkLst>
            <pc:docMk/>
            <pc:sldMk cId="3716706435" sldId="290"/>
            <ac:spMk id="3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29.997" v="2721" actId="14100"/>
          <ac:spMkLst>
            <pc:docMk/>
            <pc:sldMk cId="3716706435" sldId="290"/>
            <ac:spMk id="37" creationId="{00000000-0000-0000-0000-000000000000}"/>
          </ac:spMkLst>
        </pc:spChg>
        <pc:spChg chg="add mod ord">
          <ac:chgData name="ceo@freshfpa.com" userId="S::urn:spo:guest#ceo@freshfpa.com::" providerId="AD" clId="Web-{2C4C9198-D40E-C7BC-83E5-C9166675B3DB}" dt="2026-06-03T00:18:36.271" v="707" actId="20577"/>
          <ac:spMkLst>
            <pc:docMk/>
            <pc:sldMk cId="3716706435" sldId="290"/>
            <ac:spMk id="38" creationId="{60422D6B-5B4F-6EFF-C88D-D3E2EFA976E6}"/>
          </ac:spMkLst>
        </pc:spChg>
        <pc:spChg chg="add del mod ord">
          <ac:chgData name="ceo@freshfpa.com" userId="S::urn:spo:guest#ceo@freshfpa.com::" providerId="AD" clId="Web-{2C4C9198-D40E-C7BC-83E5-C9166675B3DB}" dt="2026-06-03T00:17:13.115" v="594"/>
          <ac:spMkLst>
            <pc:docMk/>
            <pc:sldMk cId="3716706435" sldId="290"/>
            <ac:spMk id="39" creationId="{2B697634-7606-165C-5202-C4D5CB99BBD7}"/>
          </ac:spMkLst>
        </pc:spChg>
      </pc:sldChg>
      <pc:sldChg chg="addSp delSp modSp add mod modClrScheme chgLayout">
        <pc:chgData name="ceo@freshfpa.com" userId="S::urn:spo:guest#ceo@freshfpa.com::" providerId="AD" clId="Web-{2C4C9198-D40E-C7BC-83E5-C9166675B3DB}" dt="2026-06-03T01:19:02.638" v="2890"/>
        <pc:sldMkLst>
          <pc:docMk/>
          <pc:sldMk cId="747415562" sldId="291"/>
        </pc:sldMkLst>
        <pc:spChg chg="del">
          <ac:chgData name="ceo@freshfpa.com" userId="S::urn:spo:guest#ceo@freshfpa.com::" providerId="AD" clId="Web-{2C4C9198-D40E-C7BC-83E5-C9166675B3DB}" dt="2026-06-03T00:18:51.333" v="708"/>
          <ac:spMkLst>
            <pc:docMk/>
            <pc:sldMk cId="747415562" sldId="291"/>
            <ac:spMk id="2" creationId="{00000000-0000-0000-0000-000000000000}"/>
          </ac:spMkLst>
        </pc:spChg>
        <pc:spChg chg="del">
          <ac:chgData name="ceo@freshfpa.com" userId="S::urn:spo:guest#ceo@freshfpa.com::" providerId="AD" clId="Web-{2C4C9198-D40E-C7BC-83E5-C9166675B3DB}" dt="2026-06-03T00:19:03.037" v="710"/>
          <ac:spMkLst>
            <pc:docMk/>
            <pc:sldMk cId="747415562" sldId="291"/>
            <ac:spMk id="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2"/>
          <ac:spMkLst>
            <pc:docMk/>
            <pc:sldMk cId="747415562" sldId="291"/>
            <ac:spMk id="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3"/>
          <ac:spMkLst>
            <pc:docMk/>
            <pc:sldMk cId="747415562" sldId="291"/>
            <ac:spMk id="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4"/>
          <ac:spMkLst>
            <pc:docMk/>
            <pc:sldMk cId="747415562" sldId="291"/>
            <ac:spMk id="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5"/>
          <ac:spMkLst>
            <pc:docMk/>
            <pc:sldMk cId="747415562" sldId="291"/>
            <ac:spMk id="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6"/>
          <ac:spMkLst>
            <pc:docMk/>
            <pc:sldMk cId="747415562" sldId="291"/>
            <ac:spMk id="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7"/>
          <ac:spMkLst>
            <pc:docMk/>
            <pc:sldMk cId="747415562" sldId="291"/>
            <ac:spMk id="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8"/>
          <ac:spMkLst>
            <pc:docMk/>
            <pc:sldMk cId="747415562" sldId="291"/>
            <ac:spMk id="1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0:56.662" v="1119"/>
          <ac:spMkLst>
            <pc:docMk/>
            <pc:sldMk cId="747415562" sldId="291"/>
            <ac:spMk id="1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66" v="2812"/>
          <ac:spMkLst>
            <pc:docMk/>
            <pc:sldMk cId="747415562" sldId="291"/>
            <ac:spMk id="1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8:57.356" v="2733"/>
          <ac:spMkLst>
            <pc:docMk/>
            <pc:sldMk cId="747415562" sldId="291"/>
            <ac:spMk id="1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3"/>
          <ac:spMkLst>
            <pc:docMk/>
            <pc:sldMk cId="747415562" sldId="291"/>
            <ac:spMk id="1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4"/>
          <ac:spMkLst>
            <pc:docMk/>
            <pc:sldMk cId="747415562" sldId="291"/>
            <ac:spMk id="1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5"/>
          <ac:spMkLst>
            <pc:docMk/>
            <pc:sldMk cId="747415562" sldId="291"/>
            <ac:spMk id="1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6"/>
          <ac:spMkLst>
            <pc:docMk/>
            <pc:sldMk cId="747415562" sldId="291"/>
            <ac:spMk id="1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7"/>
          <ac:spMkLst>
            <pc:docMk/>
            <pc:sldMk cId="747415562" sldId="291"/>
            <ac:spMk id="1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8"/>
          <ac:spMkLst>
            <pc:docMk/>
            <pc:sldMk cId="747415562" sldId="291"/>
            <ac:spMk id="1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19"/>
          <ac:spMkLst>
            <pc:docMk/>
            <pc:sldMk cId="747415562" sldId="291"/>
            <ac:spMk id="2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0"/>
          <ac:spMkLst>
            <pc:docMk/>
            <pc:sldMk cId="747415562" sldId="291"/>
            <ac:spMk id="2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1"/>
          <ac:spMkLst>
            <pc:docMk/>
            <pc:sldMk cId="747415562" sldId="291"/>
            <ac:spMk id="2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2"/>
          <ac:spMkLst>
            <pc:docMk/>
            <pc:sldMk cId="747415562" sldId="291"/>
            <ac:spMk id="2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3"/>
          <ac:spMkLst>
            <pc:docMk/>
            <pc:sldMk cId="747415562" sldId="291"/>
            <ac:spMk id="2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4"/>
          <ac:spMkLst>
            <pc:docMk/>
            <pc:sldMk cId="747415562" sldId="291"/>
            <ac:spMk id="2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5"/>
          <ac:spMkLst>
            <pc:docMk/>
            <pc:sldMk cId="747415562" sldId="291"/>
            <ac:spMk id="2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6"/>
          <ac:spMkLst>
            <pc:docMk/>
            <pc:sldMk cId="747415562" sldId="291"/>
            <ac:spMk id="2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7"/>
          <ac:spMkLst>
            <pc:docMk/>
            <pc:sldMk cId="747415562" sldId="291"/>
            <ac:spMk id="2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8"/>
          <ac:spMkLst>
            <pc:docMk/>
            <pc:sldMk cId="747415562" sldId="291"/>
            <ac:spMk id="2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29"/>
          <ac:spMkLst>
            <pc:docMk/>
            <pc:sldMk cId="747415562" sldId="291"/>
            <ac:spMk id="3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0"/>
          <ac:spMkLst>
            <pc:docMk/>
            <pc:sldMk cId="747415562" sldId="291"/>
            <ac:spMk id="3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1"/>
          <ac:spMkLst>
            <pc:docMk/>
            <pc:sldMk cId="747415562" sldId="291"/>
            <ac:spMk id="3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2"/>
          <ac:spMkLst>
            <pc:docMk/>
            <pc:sldMk cId="747415562" sldId="291"/>
            <ac:spMk id="3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3"/>
          <ac:spMkLst>
            <pc:docMk/>
            <pc:sldMk cId="747415562" sldId="291"/>
            <ac:spMk id="3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4"/>
          <ac:spMkLst>
            <pc:docMk/>
            <pc:sldMk cId="747415562" sldId="291"/>
            <ac:spMk id="3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5"/>
          <ac:spMkLst>
            <pc:docMk/>
            <pc:sldMk cId="747415562" sldId="291"/>
            <ac:spMk id="3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6"/>
          <ac:spMkLst>
            <pc:docMk/>
            <pc:sldMk cId="747415562" sldId="291"/>
            <ac:spMk id="3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7"/>
          <ac:spMkLst>
            <pc:docMk/>
            <pc:sldMk cId="747415562" sldId="291"/>
            <ac:spMk id="3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8"/>
          <ac:spMkLst>
            <pc:docMk/>
            <pc:sldMk cId="747415562" sldId="291"/>
            <ac:spMk id="3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39"/>
          <ac:spMkLst>
            <pc:docMk/>
            <pc:sldMk cId="747415562" sldId="291"/>
            <ac:spMk id="4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40"/>
          <ac:spMkLst>
            <pc:docMk/>
            <pc:sldMk cId="747415562" sldId="291"/>
            <ac:spMk id="4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81" v="2841"/>
          <ac:spMkLst>
            <pc:docMk/>
            <pc:sldMk cId="747415562" sldId="291"/>
            <ac:spMk id="4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2"/>
          <ac:spMkLst>
            <pc:docMk/>
            <pc:sldMk cId="747415562" sldId="291"/>
            <ac:spMk id="4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3"/>
          <ac:spMkLst>
            <pc:docMk/>
            <pc:sldMk cId="747415562" sldId="291"/>
            <ac:spMk id="4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4"/>
          <ac:spMkLst>
            <pc:docMk/>
            <pc:sldMk cId="747415562" sldId="291"/>
            <ac:spMk id="4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5"/>
          <ac:spMkLst>
            <pc:docMk/>
            <pc:sldMk cId="747415562" sldId="291"/>
            <ac:spMk id="4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6"/>
          <ac:spMkLst>
            <pc:docMk/>
            <pc:sldMk cId="747415562" sldId="291"/>
            <ac:spMk id="4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7"/>
          <ac:spMkLst>
            <pc:docMk/>
            <pc:sldMk cId="747415562" sldId="291"/>
            <ac:spMk id="4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8"/>
          <ac:spMkLst>
            <pc:docMk/>
            <pc:sldMk cId="747415562" sldId="291"/>
            <ac:spMk id="4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49"/>
          <ac:spMkLst>
            <pc:docMk/>
            <pc:sldMk cId="747415562" sldId="291"/>
            <ac:spMk id="5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0"/>
          <ac:spMkLst>
            <pc:docMk/>
            <pc:sldMk cId="747415562" sldId="291"/>
            <ac:spMk id="5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1"/>
          <ac:spMkLst>
            <pc:docMk/>
            <pc:sldMk cId="747415562" sldId="291"/>
            <ac:spMk id="5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2"/>
          <ac:spMkLst>
            <pc:docMk/>
            <pc:sldMk cId="747415562" sldId="291"/>
            <ac:spMk id="5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3"/>
          <ac:spMkLst>
            <pc:docMk/>
            <pc:sldMk cId="747415562" sldId="291"/>
            <ac:spMk id="5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4"/>
          <ac:spMkLst>
            <pc:docMk/>
            <pc:sldMk cId="747415562" sldId="291"/>
            <ac:spMk id="5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5"/>
          <ac:spMkLst>
            <pc:docMk/>
            <pc:sldMk cId="747415562" sldId="291"/>
            <ac:spMk id="5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6"/>
          <ac:spMkLst>
            <pc:docMk/>
            <pc:sldMk cId="747415562" sldId="291"/>
            <ac:spMk id="5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7"/>
          <ac:spMkLst>
            <pc:docMk/>
            <pc:sldMk cId="747415562" sldId="291"/>
            <ac:spMk id="5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8"/>
          <ac:spMkLst>
            <pc:docMk/>
            <pc:sldMk cId="747415562" sldId="291"/>
            <ac:spMk id="5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59"/>
          <ac:spMkLst>
            <pc:docMk/>
            <pc:sldMk cId="747415562" sldId="291"/>
            <ac:spMk id="6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0"/>
          <ac:spMkLst>
            <pc:docMk/>
            <pc:sldMk cId="747415562" sldId="291"/>
            <ac:spMk id="6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1"/>
          <ac:spMkLst>
            <pc:docMk/>
            <pc:sldMk cId="747415562" sldId="291"/>
            <ac:spMk id="6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2"/>
          <ac:spMkLst>
            <pc:docMk/>
            <pc:sldMk cId="747415562" sldId="291"/>
            <ac:spMk id="6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3"/>
          <ac:spMkLst>
            <pc:docMk/>
            <pc:sldMk cId="747415562" sldId="291"/>
            <ac:spMk id="6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4"/>
          <ac:spMkLst>
            <pc:docMk/>
            <pc:sldMk cId="747415562" sldId="291"/>
            <ac:spMk id="6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5"/>
          <ac:spMkLst>
            <pc:docMk/>
            <pc:sldMk cId="747415562" sldId="291"/>
            <ac:spMk id="6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6"/>
          <ac:spMkLst>
            <pc:docMk/>
            <pc:sldMk cId="747415562" sldId="291"/>
            <ac:spMk id="6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7"/>
          <ac:spMkLst>
            <pc:docMk/>
            <pc:sldMk cId="747415562" sldId="291"/>
            <ac:spMk id="6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8"/>
          <ac:spMkLst>
            <pc:docMk/>
            <pc:sldMk cId="747415562" sldId="291"/>
            <ac:spMk id="6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69"/>
          <ac:spMkLst>
            <pc:docMk/>
            <pc:sldMk cId="747415562" sldId="291"/>
            <ac:spMk id="7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70"/>
          <ac:spMkLst>
            <pc:docMk/>
            <pc:sldMk cId="747415562" sldId="291"/>
            <ac:spMk id="7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71"/>
          <ac:spMkLst>
            <pc:docMk/>
            <pc:sldMk cId="747415562" sldId="291"/>
            <ac:spMk id="7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497" v="2872"/>
          <ac:spMkLst>
            <pc:docMk/>
            <pc:sldMk cId="747415562" sldId="291"/>
            <ac:spMk id="7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3"/>
          <ac:spMkLst>
            <pc:docMk/>
            <pc:sldMk cId="747415562" sldId="291"/>
            <ac:spMk id="7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4"/>
          <ac:spMkLst>
            <pc:docMk/>
            <pc:sldMk cId="747415562" sldId="291"/>
            <ac:spMk id="7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5"/>
          <ac:spMkLst>
            <pc:docMk/>
            <pc:sldMk cId="747415562" sldId="291"/>
            <ac:spMk id="7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6"/>
          <ac:spMkLst>
            <pc:docMk/>
            <pc:sldMk cId="747415562" sldId="291"/>
            <ac:spMk id="7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7"/>
          <ac:spMkLst>
            <pc:docMk/>
            <pc:sldMk cId="747415562" sldId="291"/>
            <ac:spMk id="7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8"/>
          <ac:spMkLst>
            <pc:docMk/>
            <pc:sldMk cId="747415562" sldId="291"/>
            <ac:spMk id="7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79"/>
          <ac:spMkLst>
            <pc:docMk/>
            <pc:sldMk cId="747415562" sldId="291"/>
            <ac:spMk id="8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0"/>
          <ac:spMkLst>
            <pc:docMk/>
            <pc:sldMk cId="747415562" sldId="291"/>
            <ac:spMk id="8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1"/>
          <ac:spMkLst>
            <pc:docMk/>
            <pc:sldMk cId="747415562" sldId="291"/>
            <ac:spMk id="8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2"/>
          <ac:spMkLst>
            <pc:docMk/>
            <pc:sldMk cId="747415562" sldId="291"/>
            <ac:spMk id="8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3"/>
          <ac:spMkLst>
            <pc:docMk/>
            <pc:sldMk cId="747415562" sldId="291"/>
            <ac:spMk id="8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4"/>
          <ac:spMkLst>
            <pc:docMk/>
            <pc:sldMk cId="747415562" sldId="291"/>
            <ac:spMk id="8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5"/>
          <ac:spMkLst>
            <pc:docMk/>
            <pc:sldMk cId="747415562" sldId="291"/>
            <ac:spMk id="8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6"/>
          <ac:spMkLst>
            <pc:docMk/>
            <pc:sldMk cId="747415562" sldId="291"/>
            <ac:spMk id="8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7"/>
          <ac:spMkLst>
            <pc:docMk/>
            <pc:sldMk cId="747415562" sldId="291"/>
            <ac:spMk id="8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8"/>
          <ac:spMkLst>
            <pc:docMk/>
            <pc:sldMk cId="747415562" sldId="291"/>
            <ac:spMk id="8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0.513" v="2889"/>
          <ac:spMkLst>
            <pc:docMk/>
            <pc:sldMk cId="747415562" sldId="291"/>
            <ac:spMk id="9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1:19:02.638" v="2890"/>
          <ac:spMkLst>
            <pc:docMk/>
            <pc:sldMk cId="747415562" sldId="291"/>
            <ac:spMk id="91" creationId="{00000000-0000-0000-0000-000000000000}"/>
          </ac:spMkLst>
        </pc:spChg>
        <pc:spChg chg="add mod ord">
          <ac:chgData name="ceo@freshfpa.com" userId="S::urn:spo:guest#ceo@freshfpa.com::" providerId="AD" clId="Web-{2C4C9198-D40E-C7BC-83E5-C9166675B3DB}" dt="2026-06-03T00:20:46.162" v="1023" actId="1076"/>
          <ac:spMkLst>
            <pc:docMk/>
            <pc:sldMk cId="747415562" sldId="291"/>
            <ac:spMk id="92" creationId="{67D6EDBE-EF22-D94C-DA8D-3BFF141D122D}"/>
          </ac:spMkLst>
        </pc:spChg>
        <pc:spChg chg="add del mod ord">
          <ac:chgData name="ceo@freshfpa.com" userId="S::urn:spo:guest#ceo@freshfpa.com::" providerId="AD" clId="Web-{2C4C9198-D40E-C7BC-83E5-C9166675B3DB}" dt="2026-06-03T00:19:33.896" v="749"/>
          <ac:spMkLst>
            <pc:docMk/>
            <pc:sldMk cId="747415562" sldId="291"/>
            <ac:spMk id="93" creationId="{4BD959D6-BC54-E149-2BC3-F044A51F3EE9}"/>
          </ac:spMkLst>
        </pc:spChg>
        <pc:spChg chg="add del mod ord">
          <ac:chgData name="ceo@freshfpa.com" userId="S::urn:spo:guest#ceo@freshfpa.com::" providerId="AD" clId="Web-{2C4C9198-D40E-C7BC-83E5-C9166675B3DB}" dt="2026-06-03T00:20:25.615" v="930"/>
          <ac:spMkLst>
            <pc:docMk/>
            <pc:sldMk cId="747415562" sldId="291"/>
            <ac:spMk id="94" creationId="{967B5CB9-E3B0-2E0F-DAA3-688F86AF5862}"/>
          </ac:spMkLst>
        </pc:spChg>
      </pc:sldChg>
      <pc:sldChg chg="delSp modSp new del mod modClrScheme chgLayout">
        <pc:chgData name="ceo@freshfpa.com" userId="S::urn:spo:guest#ceo@freshfpa.com::" providerId="AD" clId="Web-{2C4C9198-D40E-C7BC-83E5-C9166675B3DB}" dt="2026-06-03T00:22:01.099" v="1183"/>
        <pc:sldMkLst>
          <pc:docMk/>
          <pc:sldMk cId="3827046568" sldId="292"/>
        </pc:sldMkLst>
        <pc:spChg chg="mod ord">
          <ac:chgData name="ceo@freshfpa.com" userId="S::urn:spo:guest#ceo@freshfpa.com::" providerId="AD" clId="Web-{2C4C9198-D40E-C7BC-83E5-C9166675B3DB}" dt="2026-06-03T00:21:47.771" v="1179" actId="20577"/>
          <ac:spMkLst>
            <pc:docMk/>
            <pc:sldMk cId="3827046568" sldId="292"/>
            <ac:spMk id="2" creationId="{8E85E426-2916-B14F-007C-05C10CDB972C}"/>
          </ac:spMkLst>
        </pc:spChg>
        <pc:spChg chg="mod ord">
          <ac:chgData name="ceo@freshfpa.com" userId="S::urn:spo:guest#ceo@freshfpa.com::" providerId="AD" clId="Web-{2C4C9198-D40E-C7BC-83E5-C9166675B3DB}" dt="2026-06-03T00:21:26.396" v="1161"/>
          <ac:spMkLst>
            <pc:docMk/>
            <pc:sldMk cId="3827046568" sldId="292"/>
            <ac:spMk id="3" creationId="{F9B780CB-6DAE-87B2-F097-976059BEFC13}"/>
          </ac:spMkLst>
        </pc:spChg>
        <pc:spChg chg="del">
          <ac:chgData name="ceo@freshfpa.com" userId="S::urn:spo:guest#ceo@freshfpa.com::" providerId="AD" clId="Web-{2C4C9198-D40E-C7BC-83E5-C9166675B3DB}" dt="2026-06-03T00:21:26.396" v="1161"/>
          <ac:spMkLst>
            <pc:docMk/>
            <pc:sldMk cId="3827046568" sldId="292"/>
            <ac:spMk id="4" creationId="{4E2F2BAD-357E-1B06-46B1-5C579EDA35A7}"/>
          </ac:spMkLst>
        </pc:spChg>
        <pc:spChg chg="del">
          <ac:chgData name="ceo@freshfpa.com" userId="S::urn:spo:guest#ceo@freshfpa.com::" providerId="AD" clId="Web-{2C4C9198-D40E-C7BC-83E5-C9166675B3DB}" dt="2026-06-03T00:21:26.396" v="1161"/>
          <ac:spMkLst>
            <pc:docMk/>
            <pc:sldMk cId="3827046568" sldId="292"/>
            <ac:spMk id="5" creationId="{55858801-D115-1F11-29CA-260B9D46E36A}"/>
          </ac:spMkLst>
        </pc:spChg>
      </pc:sldChg>
      <pc:sldChg chg="addSp delSp modSp add mod modClrScheme chgLayout">
        <pc:chgData name="ceo@freshfpa.com" userId="S::urn:spo:guest#ceo@freshfpa.com::" providerId="AD" clId="Web-{2C4C9198-D40E-C7BC-83E5-C9166675B3DB}" dt="2026-06-03T00:24:32.772" v="1328" actId="20577"/>
        <pc:sldMkLst>
          <pc:docMk/>
          <pc:sldMk cId="1056794903" sldId="293"/>
        </pc:sldMkLst>
        <pc:spChg chg="del">
          <ac:chgData name="ceo@freshfpa.com" userId="S::urn:spo:guest#ceo@freshfpa.com::" providerId="AD" clId="Web-{2C4C9198-D40E-C7BC-83E5-C9166675B3DB}" dt="2026-06-03T00:22:20.224" v="1188"/>
          <ac:spMkLst>
            <pc:docMk/>
            <pc:sldMk cId="1056794903" sldId="293"/>
            <ac:spMk id="2" creationId="{00000000-0000-0000-0000-000000000000}"/>
          </ac:spMkLst>
        </pc:spChg>
        <pc:spChg chg="del">
          <ac:chgData name="ceo@freshfpa.com" userId="S::urn:spo:guest#ceo@freshfpa.com::" providerId="AD" clId="Web-{2C4C9198-D40E-C7BC-83E5-C9166675B3DB}" dt="2026-06-03T00:22:37.428" v="1190"/>
          <ac:spMkLst>
            <pc:docMk/>
            <pc:sldMk cId="1056794903" sldId="293"/>
            <ac:spMk id="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12.459" v="1263" actId="1076"/>
          <ac:spMkLst>
            <pc:docMk/>
            <pc:sldMk cId="1056794903" sldId="293"/>
            <ac:spMk id="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4:32.772" v="1328" actId="20577"/>
          <ac:spMkLst>
            <pc:docMk/>
            <pc:sldMk cId="1056794903" sldId="293"/>
            <ac:spMk id="5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53"/>
          <ac:spMkLst>
            <pc:docMk/>
            <pc:sldMk cId="1056794903" sldId="293"/>
            <ac:spMk id="6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54"/>
          <ac:spMkLst>
            <pc:docMk/>
            <pc:sldMk cId="1056794903" sldId="293"/>
            <ac:spMk id="7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55"/>
          <ac:spMkLst>
            <pc:docMk/>
            <pc:sldMk cId="1056794903" sldId="293"/>
            <ac:spMk id="8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56"/>
          <ac:spMkLst>
            <pc:docMk/>
            <pc:sldMk cId="1056794903" sldId="293"/>
            <ac:spMk id="9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4:19.881" v="1323" actId="20577"/>
          <ac:spMkLst>
            <pc:docMk/>
            <pc:sldMk cId="1056794903" sldId="293"/>
            <ac:spMk id="10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58"/>
          <ac:spMkLst>
            <pc:docMk/>
            <pc:sldMk cId="1056794903" sldId="293"/>
            <ac:spMk id="11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59"/>
          <ac:spMkLst>
            <pc:docMk/>
            <pc:sldMk cId="1056794903" sldId="293"/>
            <ac:spMk id="12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60"/>
          <ac:spMkLst>
            <pc:docMk/>
            <pc:sldMk cId="1056794903" sldId="293"/>
            <ac:spMk id="13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521" v="1261"/>
          <ac:spMkLst>
            <pc:docMk/>
            <pc:sldMk cId="1056794903" sldId="293"/>
            <ac:spMk id="14" creationId="{00000000-0000-0000-0000-000000000000}"/>
          </ac:spMkLst>
        </pc:spChg>
        <pc:spChg chg="mod">
          <ac:chgData name="ceo@freshfpa.com" userId="S::urn:spo:guest#ceo@freshfpa.com::" providerId="AD" clId="Web-{2C4C9198-D40E-C7BC-83E5-C9166675B3DB}" dt="2026-06-03T00:23:05.615" v="1262"/>
          <ac:spMkLst>
            <pc:docMk/>
            <pc:sldMk cId="1056794903" sldId="293"/>
            <ac:spMk id="15" creationId="{00000000-0000-0000-0000-000000000000}"/>
          </ac:spMkLst>
        </pc:spChg>
        <pc:spChg chg="del">
          <ac:chgData name="ceo@freshfpa.com" userId="S::urn:spo:guest#ceo@freshfpa.com::" providerId="AD" clId="Web-{2C4C9198-D40E-C7BC-83E5-C9166675B3DB}" dt="2026-06-03T00:22:14.865" v="1187"/>
          <ac:spMkLst>
            <pc:docMk/>
            <pc:sldMk cId="1056794903" sldId="293"/>
            <ac:spMk id="16" creationId="{00000000-0000-0000-0000-000000000000}"/>
          </ac:spMkLst>
        </pc:spChg>
        <pc:spChg chg="del">
          <ac:chgData name="ceo@freshfpa.com" userId="S::urn:spo:guest#ceo@freshfpa.com::" providerId="AD" clId="Web-{2C4C9198-D40E-C7BC-83E5-C9166675B3DB}" dt="2026-06-03T00:22:12.693" v="1186"/>
          <ac:spMkLst>
            <pc:docMk/>
            <pc:sldMk cId="1056794903" sldId="293"/>
            <ac:spMk id="17" creationId="{00000000-0000-0000-0000-000000000000}"/>
          </ac:spMkLst>
        </pc:spChg>
        <pc:spChg chg="add del mod ord">
          <ac:chgData name="ceo@freshfpa.com" userId="S::urn:spo:guest#ceo@freshfpa.com::" providerId="AD" clId="Web-{2C4C9198-D40E-C7BC-83E5-C9166675B3DB}" dt="2026-06-03T00:22:09.599" v="1185"/>
          <ac:spMkLst>
            <pc:docMk/>
            <pc:sldMk cId="1056794903" sldId="293"/>
            <ac:spMk id="18" creationId="{8CC44DF7-C517-9DBE-6910-F160A6472624}"/>
          </ac:spMkLst>
        </pc:spChg>
        <pc:spChg chg="add del mod ord">
          <ac:chgData name="ceo@freshfpa.com" userId="S::urn:spo:guest#ceo@freshfpa.com::" providerId="AD" clId="Web-{2C4C9198-D40E-C7BC-83E5-C9166675B3DB}" dt="2026-06-03T00:22:26.303" v="1189"/>
          <ac:spMkLst>
            <pc:docMk/>
            <pc:sldMk cId="1056794903" sldId="293"/>
            <ac:spMk id="19" creationId="{72EF98E5-EA34-3B5B-CD5E-C4F32C502DBC}"/>
          </ac:spMkLst>
        </pc:spChg>
      </pc:sldChg>
      <pc:sldChg chg="add del">
        <pc:chgData name="ceo@freshfpa.com" userId="S::urn:spo:guest#ceo@freshfpa.com::" providerId="AD" clId="Web-{2C4C9198-D40E-C7BC-83E5-C9166675B3DB}" dt="2026-06-03T00:21:55.162" v="1181"/>
        <pc:sldMkLst>
          <pc:docMk/>
          <pc:sldMk cId="4233077444" sldId="293"/>
        </pc:sldMkLst>
      </pc:sldChg>
      <pc:sldChg chg="modSp new">
        <pc:chgData name="ceo@freshfpa.com" userId="S::urn:spo:guest#ceo@freshfpa.com::" providerId="AD" clId="Web-{2C4C9198-D40E-C7BC-83E5-C9166675B3DB}" dt="2026-06-03T01:20:06.575" v="2927" actId="14100"/>
        <pc:sldMkLst>
          <pc:docMk/>
          <pc:sldMk cId="1495871811" sldId="294"/>
        </pc:sldMkLst>
        <pc:spChg chg="mod">
          <ac:chgData name="ceo@freshfpa.com" userId="S::urn:spo:guest#ceo@freshfpa.com::" providerId="AD" clId="Web-{2C4C9198-D40E-C7BC-83E5-C9166675B3DB}" dt="2026-06-03T00:29:28.288" v="1566" actId="1076"/>
          <ac:spMkLst>
            <pc:docMk/>
            <pc:sldMk cId="1495871811" sldId="294"/>
            <ac:spMk id="2" creationId="{0A4FCCC1-12FF-82C4-C2A9-480C7A3997AF}"/>
          </ac:spMkLst>
        </pc:spChg>
        <pc:spChg chg="mod">
          <ac:chgData name="ceo@freshfpa.com" userId="S::urn:spo:guest#ceo@freshfpa.com::" providerId="AD" clId="Web-{2C4C9198-D40E-C7BC-83E5-C9166675B3DB}" dt="2026-06-03T01:20:06.575" v="2927" actId="14100"/>
          <ac:spMkLst>
            <pc:docMk/>
            <pc:sldMk cId="1495871811" sldId="294"/>
            <ac:spMk id="3" creationId="{8DE09CBD-8202-6089-F0A5-1E15F60075BB}"/>
          </ac:spMkLst>
        </pc:spChg>
      </pc:sldChg>
      <pc:sldChg chg="addSp delSp modSp add mod replId modClrScheme chgLayout modNotes">
        <pc:chgData name="ceo@freshfpa.com" userId="S::urn:spo:guest#ceo@freshfpa.com::" providerId="AD" clId="Web-{2C4C9198-D40E-C7BC-83E5-C9166675B3DB}" dt="2026-06-03T00:34:39.976" v="1758"/>
        <pc:sldMkLst>
          <pc:docMk/>
          <pc:sldMk cId="3954350364" sldId="295"/>
        </pc:sldMkLst>
        <pc:spChg chg="mod ord">
          <ac:chgData name="ceo@freshfpa.com" userId="S::urn:spo:guest#ceo@freshfpa.com::" providerId="AD" clId="Web-{2C4C9198-D40E-C7BC-83E5-C9166675B3DB}" dt="2026-06-03T00:30:50.538" v="1581" actId="20577"/>
          <ac:spMkLst>
            <pc:docMk/>
            <pc:sldMk cId="3954350364" sldId="295"/>
            <ac:spMk id="2" creationId="{C02A1F29-0930-2E3D-0D3D-EF78CD53F4CC}"/>
          </ac:spMkLst>
        </pc:spChg>
        <pc:spChg chg="del mod ord">
          <ac:chgData name="ceo@freshfpa.com" userId="S::urn:spo:guest#ceo@freshfpa.com::" providerId="AD" clId="Web-{2C4C9198-D40E-C7BC-83E5-C9166675B3DB}" dt="2026-06-03T00:30:10.413" v="1569"/>
          <ac:spMkLst>
            <pc:docMk/>
            <pc:sldMk cId="3954350364" sldId="295"/>
            <ac:spMk id="3" creationId="{8F38442D-79E9-FB41-08AA-E6A06D21DE72}"/>
          </ac:spMkLst>
        </pc:spChg>
        <pc:spChg chg="add mod ord">
          <ac:chgData name="ceo@freshfpa.com" userId="S::urn:spo:guest#ceo@freshfpa.com::" providerId="AD" clId="Web-{2C4C9198-D40E-C7BC-83E5-C9166675B3DB}" dt="2026-06-03T00:32:32.069" v="1706" actId="1076"/>
          <ac:spMkLst>
            <pc:docMk/>
            <pc:sldMk cId="3954350364" sldId="295"/>
            <ac:spMk id="4" creationId="{C8CD38D9-0B4B-E3B5-D2A6-5E11FA36521D}"/>
          </ac:spMkLst>
        </pc:spChg>
        <pc:spChg chg="add mod ord">
          <ac:chgData name="ceo@freshfpa.com" userId="S::urn:spo:guest#ceo@freshfpa.com::" providerId="AD" clId="Web-{2C4C9198-D40E-C7BC-83E5-C9166675B3DB}" dt="2026-06-03T00:32:36.444" v="1708" actId="1076"/>
          <ac:spMkLst>
            <pc:docMk/>
            <pc:sldMk cId="3954350364" sldId="295"/>
            <ac:spMk id="5" creationId="{E2854805-8398-34EC-1CB1-ECD94BF76D42}"/>
          </ac:spMkLst>
        </pc:spChg>
        <pc:spChg chg="add del mod">
          <ac:chgData name="ceo@freshfpa.com" userId="S::urn:spo:guest#ceo@freshfpa.com::" providerId="AD" clId="Web-{2C4C9198-D40E-C7BC-83E5-C9166675B3DB}" dt="2026-06-03T00:30:17.210" v="1570"/>
          <ac:spMkLst>
            <pc:docMk/>
            <pc:sldMk cId="3954350364" sldId="295"/>
            <ac:spMk id="7" creationId="{879CB057-DAFA-916D-7BEB-33A3DFFF17CB}"/>
          </ac:spMkLst>
        </pc:spChg>
        <pc:picChg chg="add mod">
          <ac:chgData name="ceo@freshfpa.com" userId="S::urn:spo:guest#ceo@freshfpa.com::" providerId="AD" clId="Web-{2C4C9198-D40E-C7BC-83E5-C9166675B3DB}" dt="2026-06-03T00:30:40.179" v="1574" actId="1076"/>
          <ac:picMkLst>
            <pc:docMk/>
            <pc:sldMk cId="3954350364" sldId="295"/>
            <ac:picMk id="8" creationId="{579F491D-9762-583D-1F2F-083917B8A267}"/>
          </ac:picMkLst>
        </pc:picChg>
      </pc:sldChg>
      <pc:sldChg chg="modSp add replId modNotes">
        <pc:chgData name="ceo@freshfpa.com" userId="S::urn:spo:guest#ceo@freshfpa.com::" providerId="AD" clId="Web-{2C4C9198-D40E-C7BC-83E5-C9166675B3DB}" dt="2026-06-03T00:34:58.398" v="1760"/>
        <pc:sldMkLst>
          <pc:docMk/>
          <pc:sldMk cId="4214081301" sldId="296"/>
        </pc:sldMkLst>
        <pc:spChg chg="mod">
          <ac:chgData name="ceo@freshfpa.com" userId="S::urn:spo:guest#ceo@freshfpa.com::" providerId="AD" clId="Web-{2C4C9198-D40E-C7BC-83E5-C9166675B3DB}" dt="2026-06-03T00:34:16.132" v="1757" actId="20577"/>
          <ac:spMkLst>
            <pc:docMk/>
            <pc:sldMk cId="4214081301" sldId="296"/>
            <ac:spMk id="4" creationId="{4FE3A47A-7238-226E-E24E-6C39AB60FF1F}"/>
          </ac:spMkLst>
        </pc:spChg>
      </pc:sldChg>
      <pc:sldChg chg="modSp add replId">
        <pc:chgData name="ceo@freshfpa.com" userId="S::urn:spo:guest#ceo@freshfpa.com::" providerId="AD" clId="Web-{2C4C9198-D40E-C7BC-83E5-C9166675B3DB}" dt="2026-06-03T01:20:20.981" v="2933" actId="20577"/>
        <pc:sldMkLst>
          <pc:docMk/>
          <pc:sldMk cId="2006314929" sldId="297"/>
        </pc:sldMkLst>
        <pc:spChg chg="mod">
          <ac:chgData name="ceo@freshfpa.com" userId="S::urn:spo:guest#ceo@freshfpa.com::" providerId="AD" clId="Web-{2C4C9198-D40E-C7BC-83E5-C9166675B3DB}" dt="2026-06-03T00:37:35.195" v="1965" actId="20577"/>
          <ac:spMkLst>
            <pc:docMk/>
            <pc:sldMk cId="2006314929" sldId="297"/>
            <ac:spMk id="2" creationId="{09AF8730-7625-E165-F8B6-D5DCC7624664}"/>
          </ac:spMkLst>
        </pc:spChg>
        <pc:spChg chg="mod">
          <ac:chgData name="ceo@freshfpa.com" userId="S::urn:spo:guest#ceo@freshfpa.com::" providerId="AD" clId="Web-{2C4C9198-D40E-C7BC-83E5-C9166675B3DB}" dt="2026-06-03T01:20:20.981" v="2933" actId="20577"/>
          <ac:spMkLst>
            <pc:docMk/>
            <pc:sldMk cId="2006314929" sldId="297"/>
            <ac:spMk id="3" creationId="{0A17A191-F13F-7A9C-3571-582014C80B63}"/>
          </ac:spMkLst>
        </pc:spChg>
      </pc:sldChg>
      <pc:sldChg chg="modSp add replId">
        <pc:chgData name="ceo@freshfpa.com" userId="S::urn:spo:guest#ceo@freshfpa.com::" providerId="AD" clId="Web-{2C4C9198-D40E-C7BC-83E5-C9166675B3DB}" dt="2026-06-03T01:20:27.919" v="2944" actId="20577"/>
        <pc:sldMkLst>
          <pc:docMk/>
          <pc:sldMk cId="2301075689" sldId="298"/>
        </pc:sldMkLst>
        <pc:spChg chg="mod">
          <ac:chgData name="ceo@freshfpa.com" userId="S::urn:spo:guest#ceo@freshfpa.com::" providerId="AD" clId="Web-{2C4C9198-D40E-C7BC-83E5-C9166675B3DB}" dt="2026-06-03T00:39:19.320" v="2198" actId="20577"/>
          <ac:spMkLst>
            <pc:docMk/>
            <pc:sldMk cId="2301075689" sldId="298"/>
            <ac:spMk id="2" creationId="{A6F2E29C-0764-22B9-9315-D4FD314CC968}"/>
          </ac:spMkLst>
        </pc:spChg>
        <pc:spChg chg="mod">
          <ac:chgData name="ceo@freshfpa.com" userId="S::urn:spo:guest#ceo@freshfpa.com::" providerId="AD" clId="Web-{2C4C9198-D40E-C7BC-83E5-C9166675B3DB}" dt="2026-06-03T01:20:27.919" v="2944" actId="20577"/>
          <ac:spMkLst>
            <pc:docMk/>
            <pc:sldMk cId="2301075689" sldId="298"/>
            <ac:spMk id="3" creationId="{9027417C-B10A-0EAE-8CCC-FDF9A89FF4CB}"/>
          </ac:spMkLst>
        </pc:spChg>
      </pc:sldChg>
      <pc:sldChg chg="modSp add replId modNotes">
        <pc:chgData name="ceo@freshfpa.com" userId="S::urn:spo:guest#ceo@freshfpa.com::" providerId="AD" clId="Web-{2C4C9198-D40E-C7BC-83E5-C9166675B3DB}" dt="2026-06-03T00:40:05.445" v="2245"/>
        <pc:sldMkLst>
          <pc:docMk/>
          <pc:sldMk cId="2704642403" sldId="299"/>
        </pc:sldMkLst>
        <pc:spChg chg="mod">
          <ac:chgData name="ceo@freshfpa.com" userId="S::urn:spo:guest#ceo@freshfpa.com::" providerId="AD" clId="Web-{2C4C9198-D40E-C7BC-83E5-C9166675B3DB}" dt="2026-06-03T00:39:51.867" v="2235" actId="20577"/>
          <ac:spMkLst>
            <pc:docMk/>
            <pc:sldMk cId="2704642403" sldId="299"/>
            <ac:spMk id="4" creationId="{EBB243B8-B44B-250A-603A-FF97DABC351E}"/>
          </ac:spMkLst>
        </pc:spChg>
      </pc:sldChg>
      <pc:sldChg chg="addSp delSp modSp new mod modClrScheme chgLayout">
        <pc:chgData name="ceo@freshfpa.com" userId="S::urn:spo:guest#ceo@freshfpa.com::" providerId="AD" clId="Web-{2C4C9198-D40E-C7BC-83E5-C9166675B3DB}" dt="2026-06-03T00:55:10.869" v="2460" actId="1076"/>
        <pc:sldMkLst>
          <pc:docMk/>
          <pc:sldMk cId="3408265638" sldId="300"/>
        </pc:sldMkLst>
        <pc:spChg chg="del mod ord">
          <ac:chgData name="ceo@freshfpa.com" userId="S::urn:spo:guest#ceo@freshfpa.com::" providerId="AD" clId="Web-{2C4C9198-D40E-C7BC-83E5-C9166675B3DB}" dt="2026-06-03T00:50:12.009" v="2295"/>
          <ac:spMkLst>
            <pc:docMk/>
            <pc:sldMk cId="3408265638" sldId="300"/>
            <ac:spMk id="2" creationId="{BDC795A4-1D03-B138-CC31-7F45A0814735}"/>
          </ac:spMkLst>
        </pc:spChg>
        <pc:spChg chg="mod ord">
          <ac:chgData name="ceo@freshfpa.com" userId="S::urn:spo:guest#ceo@freshfpa.com::" providerId="AD" clId="Web-{2C4C9198-D40E-C7BC-83E5-C9166675B3DB}" dt="2026-06-03T00:55:10.869" v="2460" actId="1076"/>
          <ac:spMkLst>
            <pc:docMk/>
            <pc:sldMk cId="3408265638" sldId="300"/>
            <ac:spMk id="3" creationId="{FBB9FA8C-29A4-4ED1-76FB-370A5D7BD673}"/>
          </ac:spMkLst>
        </pc:spChg>
        <pc:spChg chg="add del mod ord">
          <ac:chgData name="ceo@freshfpa.com" userId="S::urn:spo:guest#ceo@freshfpa.com::" providerId="AD" clId="Web-{2C4C9198-D40E-C7BC-83E5-C9166675B3DB}" dt="2026-06-03T00:51:17.353" v="2307"/>
          <ac:spMkLst>
            <pc:docMk/>
            <pc:sldMk cId="3408265638" sldId="300"/>
            <ac:spMk id="4" creationId="{6E4028E1-017F-5A07-3CA2-D2EC64E12F82}"/>
          </ac:spMkLst>
        </pc:spChg>
        <pc:spChg chg="add del mod ord">
          <ac:chgData name="ceo@freshfpa.com" userId="S::urn:spo:guest#ceo@freshfpa.com::" providerId="AD" clId="Web-{2C4C9198-D40E-C7BC-83E5-C9166675B3DB}" dt="2026-06-03T00:51:24.525" v="2308"/>
          <ac:spMkLst>
            <pc:docMk/>
            <pc:sldMk cId="3408265638" sldId="300"/>
            <ac:spMk id="5" creationId="{9C81702B-33AF-C94D-148B-2C28C183E07F}"/>
          </ac:spMkLst>
        </pc:spChg>
        <pc:spChg chg="add mod">
          <ac:chgData name="ceo@freshfpa.com" userId="S::urn:spo:guest#ceo@freshfpa.com::" providerId="AD" clId="Web-{2C4C9198-D40E-C7BC-83E5-C9166675B3DB}" dt="2026-06-03T00:54:08.619" v="2405" actId="20577"/>
          <ac:spMkLst>
            <pc:docMk/>
            <pc:sldMk cId="3408265638" sldId="300"/>
            <ac:spMk id="10" creationId="{DA614C64-7F94-718E-569C-A677FBE76B28}"/>
          </ac:spMkLst>
        </pc:spChg>
        <pc:spChg chg="add mod">
          <ac:chgData name="ceo@freshfpa.com" userId="S::urn:spo:guest#ceo@freshfpa.com::" providerId="AD" clId="Web-{2C4C9198-D40E-C7BC-83E5-C9166675B3DB}" dt="2026-06-03T00:54:47.353" v="2437" actId="1076"/>
          <ac:spMkLst>
            <pc:docMk/>
            <pc:sldMk cId="3408265638" sldId="300"/>
            <ac:spMk id="12" creationId="{77F76471-966C-34A2-06D2-02E78FA4F515}"/>
          </ac:spMkLst>
        </pc:spChg>
        <pc:spChg chg="add mod">
          <ac:chgData name="ceo@freshfpa.com" userId="S::urn:spo:guest#ceo@freshfpa.com::" providerId="AD" clId="Web-{2C4C9198-D40E-C7BC-83E5-C9166675B3DB}" dt="2026-06-03T00:54:11.369" v="2406" actId="20577"/>
          <ac:spMkLst>
            <pc:docMk/>
            <pc:sldMk cId="3408265638" sldId="300"/>
            <ac:spMk id="13" creationId="{694939D4-F3B2-B60F-951B-9C105D9B3067}"/>
          </ac:spMkLst>
        </pc:spChg>
        <pc:spChg chg="add mod">
          <ac:chgData name="ceo@freshfpa.com" userId="S::urn:spo:guest#ceo@freshfpa.com::" providerId="AD" clId="Web-{2C4C9198-D40E-C7BC-83E5-C9166675B3DB}" dt="2026-06-03T00:54:52.259" v="2438" actId="1076"/>
          <ac:spMkLst>
            <pc:docMk/>
            <pc:sldMk cId="3408265638" sldId="300"/>
            <ac:spMk id="14" creationId="{5B2FF19C-DD97-25CF-1912-57E1E63B51E7}"/>
          </ac:spMkLst>
        </pc:spChg>
        <pc:picChg chg="add mod">
          <ac:chgData name="ceo@freshfpa.com" userId="S::urn:spo:guest#ceo@freshfpa.com::" providerId="AD" clId="Web-{2C4C9198-D40E-C7BC-83E5-C9166675B3DB}" dt="2026-06-03T00:50:17.118" v="2297" actId="1076"/>
          <ac:picMkLst>
            <pc:docMk/>
            <pc:sldMk cId="3408265638" sldId="300"/>
            <ac:picMk id="6" creationId="{AB02E951-4100-B07F-8021-C88A89DAD57E}"/>
          </ac:picMkLst>
        </pc:picChg>
        <pc:picChg chg="add mod">
          <ac:chgData name="ceo@freshfpa.com" userId="S::urn:spo:guest#ceo@freshfpa.com::" providerId="AD" clId="Web-{2C4C9198-D40E-C7BC-83E5-C9166675B3DB}" dt="2026-06-03T00:55:07.353" v="2459" actId="1076"/>
          <ac:picMkLst>
            <pc:docMk/>
            <pc:sldMk cId="3408265638" sldId="300"/>
            <ac:picMk id="7" creationId="{67C80F85-5812-4477-1214-BBC33F5FD581}"/>
          </ac:picMkLst>
        </pc:picChg>
        <pc:picChg chg="add mod">
          <ac:chgData name="ceo@freshfpa.com" userId="S::urn:spo:guest#ceo@freshfpa.com::" providerId="AD" clId="Web-{2C4C9198-D40E-C7BC-83E5-C9166675B3DB}" dt="2026-06-03T00:51:03.259" v="2304" actId="14100"/>
          <ac:picMkLst>
            <pc:docMk/>
            <pc:sldMk cId="3408265638" sldId="300"/>
            <ac:picMk id="8" creationId="{630DA686-745A-E3ED-746D-98DFAC11BCDB}"/>
          </ac:picMkLst>
        </pc:picChg>
        <pc:picChg chg="add mod">
          <ac:chgData name="ceo@freshfpa.com" userId="S::urn:spo:guest#ceo@freshfpa.com::" providerId="AD" clId="Web-{2C4C9198-D40E-C7BC-83E5-C9166675B3DB}" dt="2026-06-03T00:51:06.040" v="2305" actId="14100"/>
          <ac:picMkLst>
            <pc:docMk/>
            <pc:sldMk cId="3408265638" sldId="300"/>
            <ac:picMk id="9" creationId="{A9A49DC1-8C11-A4F9-C237-F7D4A21D2917}"/>
          </ac:picMkLst>
        </pc:picChg>
        <pc:picChg chg="add del mod">
          <ac:chgData name="ceo@freshfpa.com" userId="S::urn:spo:guest#ceo@freshfpa.com::" providerId="AD" clId="Web-{2C4C9198-D40E-C7BC-83E5-C9166675B3DB}" dt="2026-06-03T00:51:53.525" v="2332"/>
          <ac:picMkLst>
            <pc:docMk/>
            <pc:sldMk cId="3408265638" sldId="300"/>
            <ac:picMk id="11" creationId="{0566572C-682C-2FDE-BD20-D9DFBEFE170B}"/>
          </ac:picMkLst>
        </pc:picChg>
      </pc:sldChg>
      <pc:sldChg chg="addSp delSp modSp new mod modClrScheme chgLayout">
        <pc:chgData name="ceo@freshfpa.com" userId="S::urn:spo:guest#ceo@freshfpa.com::" providerId="AD" clId="Web-{2C4C9198-D40E-C7BC-83E5-C9166675B3DB}" dt="2026-06-03T01:39:40.308" v="3126" actId="1076"/>
        <pc:sldMkLst>
          <pc:docMk/>
          <pc:sldMk cId="1770288998" sldId="301"/>
        </pc:sldMkLst>
        <pc:spChg chg="del mod ord">
          <ac:chgData name="ceo@freshfpa.com" userId="S::urn:spo:guest#ceo@freshfpa.com::" providerId="AD" clId="Web-{2C4C9198-D40E-C7BC-83E5-C9166675B3DB}" dt="2026-06-03T01:28:41.793" v="3011"/>
          <ac:spMkLst>
            <pc:docMk/>
            <pc:sldMk cId="1770288998" sldId="301"/>
            <ac:spMk id="2" creationId="{351DAA9C-2FD1-983C-BC69-EC1C62AEB75B}"/>
          </ac:spMkLst>
        </pc:spChg>
        <pc:spChg chg="mod ord">
          <ac:chgData name="ceo@freshfpa.com" userId="S::urn:spo:guest#ceo@freshfpa.com::" providerId="AD" clId="Web-{2C4C9198-D40E-C7BC-83E5-C9166675B3DB}" dt="2026-06-03T01:38:11.933" v="3116" actId="1076"/>
          <ac:spMkLst>
            <pc:docMk/>
            <pc:sldMk cId="1770288998" sldId="301"/>
            <ac:spMk id="3" creationId="{75DF82F8-C7F2-2ADF-3B54-926B0B987AF1}"/>
          </ac:spMkLst>
        </pc:spChg>
        <pc:spChg chg="add del mod ord">
          <ac:chgData name="ceo@freshfpa.com" userId="S::urn:spo:guest#ceo@freshfpa.com::" providerId="AD" clId="Web-{2C4C9198-D40E-C7BC-83E5-C9166675B3DB}" dt="2026-06-03T01:37:49.387" v="3107"/>
          <ac:spMkLst>
            <pc:docMk/>
            <pc:sldMk cId="1770288998" sldId="301"/>
            <ac:spMk id="4" creationId="{49038C2A-6097-5329-06DA-008DBC6A413E}"/>
          </ac:spMkLst>
        </pc:spChg>
        <pc:spChg chg="add del mod ord">
          <ac:chgData name="ceo@freshfpa.com" userId="S::urn:spo:guest#ceo@freshfpa.com::" providerId="AD" clId="Web-{2C4C9198-D40E-C7BC-83E5-C9166675B3DB}" dt="2026-06-03T01:37:49.387" v="3107"/>
          <ac:spMkLst>
            <pc:docMk/>
            <pc:sldMk cId="1770288998" sldId="301"/>
            <ac:spMk id="5" creationId="{14EC1A54-B3C7-33A4-CFDE-99D167576A5A}"/>
          </ac:spMkLst>
        </pc:spChg>
        <pc:spChg chg="add mod">
          <ac:chgData name="ceo@freshfpa.com" userId="S::urn:spo:guest#ceo@freshfpa.com::" providerId="AD" clId="Web-{2C4C9198-D40E-C7BC-83E5-C9166675B3DB}" dt="2026-06-03T01:38:20.262" v="3118" actId="1076"/>
          <ac:spMkLst>
            <pc:docMk/>
            <pc:sldMk cId="1770288998" sldId="301"/>
            <ac:spMk id="7" creationId="{0D0F8B2F-F7D0-FFAB-16E8-0C0BA42867A0}"/>
          </ac:spMkLst>
        </pc:spChg>
        <pc:spChg chg="add mod">
          <ac:chgData name="ceo@freshfpa.com" userId="S::urn:spo:guest#ceo@freshfpa.com::" providerId="AD" clId="Web-{2C4C9198-D40E-C7BC-83E5-C9166675B3DB}" dt="2026-06-03T01:39:40.308" v="3126" actId="1076"/>
          <ac:spMkLst>
            <pc:docMk/>
            <pc:sldMk cId="1770288998" sldId="301"/>
            <ac:spMk id="9" creationId="{85F3A303-94E3-C9EB-9869-131598CADF51}"/>
          </ac:spMkLst>
        </pc:spChg>
        <pc:picChg chg="add del mod">
          <ac:chgData name="ceo@freshfpa.com" userId="S::urn:spo:guest#ceo@freshfpa.com::" providerId="AD" clId="Web-{2C4C9198-D40E-C7BC-83E5-C9166675B3DB}" dt="2026-06-03T01:34:48.730" v="3101"/>
          <ac:picMkLst>
            <pc:docMk/>
            <pc:sldMk cId="1770288998" sldId="301"/>
            <ac:picMk id="6" creationId="{128A03BA-95BE-CF95-B931-C982D557D1E9}"/>
          </ac:picMkLst>
        </pc:picChg>
        <pc:picChg chg="add del mod">
          <ac:chgData name="ceo@freshfpa.com" userId="S::urn:spo:guest#ceo@freshfpa.com::" providerId="AD" clId="Web-{2C4C9198-D40E-C7BC-83E5-C9166675B3DB}" dt="2026-06-03T01:34:50.371" v="3102"/>
          <ac:picMkLst>
            <pc:docMk/>
            <pc:sldMk cId="1770288998" sldId="301"/>
            <ac:picMk id="8" creationId="{D0E67C38-7BB8-3E45-247B-A0AE52A2BB3E}"/>
          </ac:picMkLst>
        </pc:picChg>
        <pc:picChg chg="add mod">
          <ac:chgData name="ceo@freshfpa.com" userId="S::urn:spo:guest#ceo@freshfpa.com::" providerId="AD" clId="Web-{2C4C9198-D40E-C7BC-83E5-C9166675B3DB}" dt="2026-06-03T01:39:34.402" v="3125" actId="1076"/>
          <ac:picMkLst>
            <pc:docMk/>
            <pc:sldMk cId="1770288998" sldId="301"/>
            <ac:picMk id="10" creationId="{94CD99FD-53FF-39CB-CAAA-EEED9F6DD357}"/>
          </ac:picMkLst>
        </pc:picChg>
        <pc:picChg chg="add mod">
          <ac:chgData name="ceo@freshfpa.com" userId="S::urn:spo:guest#ceo@freshfpa.com::" providerId="AD" clId="Web-{2C4C9198-D40E-C7BC-83E5-C9166675B3DB}" dt="2026-06-03T01:38:14.762" v="3117" actId="1076"/>
          <ac:picMkLst>
            <pc:docMk/>
            <pc:sldMk cId="1770288998" sldId="301"/>
            <ac:picMk id="11" creationId="{F32CE009-E15E-D91D-5B5D-FE525E284C7C}"/>
          </ac:picMkLst>
        </pc:picChg>
        <pc:picChg chg="add mod">
          <ac:chgData name="ceo@freshfpa.com" userId="S::urn:spo:guest#ceo@freshfpa.com::" providerId="AD" clId="Web-{2C4C9198-D40E-C7BC-83E5-C9166675B3DB}" dt="2026-06-03T01:39:23.949" v="3124" actId="1076"/>
          <ac:picMkLst>
            <pc:docMk/>
            <pc:sldMk cId="1770288998" sldId="301"/>
            <ac:picMk id="12" creationId="{40AC35DB-4EB6-1113-E031-5C670531EDD7}"/>
          </ac:picMkLst>
        </pc:picChg>
      </pc:sldChg>
      <pc:sldMasterChg chg="addSldLayout">
        <pc:chgData name="ceo@freshfpa.com" userId="S::urn:spo:guest#ceo@freshfpa.com::" providerId="AD" clId="Web-{2C4C9198-D40E-C7BC-83E5-C9166675B3DB}" dt="2026-06-03T00:02:31.863" v="56"/>
        <pc:sldMasterMkLst>
          <pc:docMk/>
          <pc:sldMasterMk cId="4045400463" sldId="2147483648"/>
        </pc:sldMasterMkLst>
        <pc:sldLayoutChg chg="add">
          <pc:chgData name="ceo@freshfpa.com" userId="S::urn:spo:guest#ceo@freshfpa.com::" providerId="AD" clId="Web-{2C4C9198-D40E-C7BC-83E5-C9166675B3DB}" dt="2026-06-03T00:02:31.863" v="56"/>
          <pc:sldLayoutMkLst>
            <pc:docMk/>
            <pc:sldMasterMk cId="4045400463" sldId="2147483648"/>
            <pc:sldLayoutMk cId="3920263467" sldId="2147483652"/>
          </pc:sldLayoutMkLst>
        </pc:sldLayoutChg>
      </pc:sldMasterChg>
    </pc:docChg>
  </pc:docChgLst>
  <pc:docChgLst>
    <pc:chgData name="ceo@freshfpa.com" userId="S::urn:spo:guest#ceo@freshfpa.com::" providerId="AD" clId="Web-{0FB217F5-7580-D816-1739-8EF59129C828}"/>
    <pc:docChg chg="addSld delSld modSld">
      <pc:chgData name="ceo@freshfpa.com" userId="S::urn:spo:guest#ceo@freshfpa.com::" providerId="AD" clId="Web-{0FB217F5-7580-D816-1739-8EF59129C828}" dt="2026-06-01T23:08:57.505" v="61" actId="20577"/>
      <pc:docMkLst>
        <pc:docMk/>
      </pc:docMkLst>
      <pc:sldChg chg="modSp">
        <pc:chgData name="ceo@freshfpa.com" userId="S::urn:spo:guest#ceo@freshfpa.com::" providerId="AD" clId="Web-{0FB217F5-7580-D816-1739-8EF59129C828}" dt="2026-06-01T23:03:59.209" v="43" actId="1076"/>
        <pc:sldMkLst>
          <pc:docMk/>
          <pc:sldMk cId="3574847794" sldId="269"/>
        </pc:sldMkLst>
        <pc:spChg chg="mod">
          <ac:chgData name="ceo@freshfpa.com" userId="S::urn:spo:guest#ceo@freshfpa.com::" providerId="AD" clId="Web-{0FB217F5-7580-D816-1739-8EF59129C828}" dt="2026-06-01T23:03:59.209" v="43" actId="1076"/>
          <ac:spMkLst>
            <pc:docMk/>
            <pc:sldMk cId="3574847794" sldId="269"/>
            <ac:spMk id="2" creationId="{2190AB2C-8516-DB4B-F6E9-9A63F5C858D4}"/>
          </ac:spMkLst>
        </pc:spChg>
        <pc:spChg chg="mod">
          <ac:chgData name="ceo@freshfpa.com" userId="S::urn:spo:guest#ceo@freshfpa.com::" providerId="AD" clId="Web-{0FB217F5-7580-D816-1739-8EF59129C828}" dt="2026-06-01T22:53:20.097" v="28" actId="14100"/>
          <ac:spMkLst>
            <pc:docMk/>
            <pc:sldMk cId="3574847794" sldId="269"/>
            <ac:spMk id="3" creationId="{6300E3CB-12A7-0DF9-3558-E82DE37E39AD}"/>
          </ac:spMkLst>
        </pc:spChg>
      </pc:sldChg>
      <pc:sldChg chg="modSp add replId">
        <pc:chgData name="ceo@freshfpa.com" userId="S::urn:spo:guest#ceo@freshfpa.com::" providerId="AD" clId="Web-{0FB217F5-7580-D816-1739-8EF59129C828}" dt="2026-06-01T23:08:57.505" v="61" actId="20577"/>
        <pc:sldMkLst>
          <pc:docMk/>
          <pc:sldMk cId="2189380643" sldId="284"/>
        </pc:sldMkLst>
        <pc:spChg chg="mod">
          <ac:chgData name="ceo@freshfpa.com" userId="S::urn:spo:guest#ceo@freshfpa.com::" providerId="AD" clId="Web-{0FB217F5-7580-D816-1739-8EF59129C828}" dt="2026-06-01T23:08:57.505" v="61" actId="20577"/>
          <ac:spMkLst>
            <pc:docMk/>
            <pc:sldMk cId="2189380643" sldId="284"/>
            <ac:spMk id="3" creationId="{EAFD5719-3281-64B2-E239-CB1604E5CDF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971AFD-20E0-433C-A5EE-5A12D4E671FA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CCFBF9-C3B4-44C4-9017-49E578287D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501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online.utpb.edu/about-us/articles/business/the-evolution-of-accounting-standards-from-gaap-to-ifrs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datatracks.com/us/blog/gaap/" TargetMode="Externa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The first formal national budget was created in </a:t>
            </a:r>
            <a:r>
              <a:rPr lang="en-US" b="1"/>
              <a:t>1760</a:t>
            </a:r>
            <a:r>
              <a:rPr lang="en-US"/>
              <a:t> when the British Chancellor of the Exchequer presented a national statement of accounts to Parliament to limit the king's arbitrary taxing power. 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CCFBF9-C3B4-44C4-9017-49E578287D9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5097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1936:</a:t>
            </a:r>
            <a:r>
              <a:rPr lang="en-US"/>
              <a:t> The term "generally accepted accounting principles" (GAAP) was formally introduced in an AICPA report. [</a:t>
            </a:r>
            <a:r>
              <a:rPr lang="en-US">
                <a:hlinkClick r:id="rId3"/>
              </a:rPr>
              <a:t>1</a:t>
            </a:r>
            <a:r>
              <a:rPr lang="en-US"/>
              <a:t>, </a:t>
            </a:r>
            <a:r>
              <a:rPr lang="en-US">
                <a:hlinkClick r:id="rId4"/>
              </a:rPr>
              <a:t>2</a:t>
            </a:r>
            <a:r>
              <a:rPr lang="en-US"/>
              <a:t>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CCFBF9-C3B4-44C4-9017-49E578287D98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0391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826891-D4F2-5C3B-C07A-D6FFA92C3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3CA058-BED8-1F94-8522-D22301C2748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ACE7E-3803-22B9-4314-A63DD1F596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Frank Broaker</a:t>
            </a:r>
            <a:r>
              <a:rPr lang="en-US"/>
              <a:t> is officially recognized as the first Certified Public Accountant (CPA) in the United States. He was issued Certificate No. 1 by the State of New York in 1896. 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F8FFAA-26C6-0817-4D08-ACBA002084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CCFBF9-C3B4-44C4-9017-49E578287D98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172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9272494-B46A-3DC3-7984-EB562A3583F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88951" cy="6856284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392E795-112C-F2A1-3915-4D5E147AF4C4}"/>
              </a:ext>
            </a:extLst>
          </p:cNvPr>
          <p:cNvCxnSpPr/>
          <p:nvPr userDrawn="1"/>
        </p:nvCxnSpPr>
        <p:spPr>
          <a:xfrm>
            <a:off x="0" y="3318266"/>
            <a:ext cx="11752729" cy="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FC819CB-AE15-807B-6D83-D2F215EF54E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" t="1" r="510" b="1010"/>
          <a:stretch>
            <a:fillRect/>
          </a:stretch>
        </p:blipFill>
        <p:spPr>
          <a:xfrm>
            <a:off x="529219" y="5970234"/>
            <a:ext cx="985545" cy="6662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191D392-EE07-D755-8C47-52F48485F51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72682" y="5698572"/>
            <a:ext cx="2312401" cy="945982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63A0036-5413-E50D-2805-2560E1FF422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7572468" cy="1015663"/>
          </a:xfrm>
          <a:ln>
            <a:noFill/>
          </a:ln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1817DB34-48B0-B83C-4271-3C6B9B80C1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8287" y="3511550"/>
            <a:ext cx="7573123" cy="107791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74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239506-D57E-09E5-3B59-DD8AACCAB9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0DC1AE1-A20F-4DC0-CE1F-45CBB3CF6FE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570074"/>
            <a:ext cx="7247965" cy="4119526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636E252B-8354-80AF-EA9B-1D542A7B5ECD}"/>
              </a:ext>
            </a:extLst>
          </p:cNvPr>
          <p:cNvCxnSpPr/>
          <p:nvPr userDrawn="1"/>
        </p:nvCxnSpPr>
        <p:spPr>
          <a:xfrm>
            <a:off x="0" y="1167986"/>
            <a:ext cx="11752729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C954EF8-4CD1-5CCB-9419-5CFA3D89BD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355682"/>
            <a:ext cx="7254875" cy="71399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9F1B470-8609-B3F0-0EE8-245DA3AD218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6979" y="6407319"/>
            <a:ext cx="1168400" cy="2921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9699370-41CF-6144-FEB8-2FF1DFEA370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448300" y="6496219"/>
            <a:ext cx="1295400" cy="13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884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/3 Graph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8EE7198-8262-AACF-9613-DA3B44BED5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88951" cy="6856285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9DBDD65-42F3-C1A7-CC89-D8C5599A6221}"/>
              </a:ext>
            </a:extLst>
          </p:cNvPr>
          <p:cNvCxnSpPr>
            <a:cxnSpLocks/>
          </p:cNvCxnSpPr>
          <p:nvPr userDrawn="1"/>
        </p:nvCxnSpPr>
        <p:spPr>
          <a:xfrm>
            <a:off x="0" y="1167986"/>
            <a:ext cx="7113494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ext Placeholder 10">
            <a:extLst>
              <a:ext uri="{FF2B5EF4-FFF2-40B4-BE49-F238E27FC236}">
                <a16:creationId xmlns:a16="http://schemas.microsoft.com/office/drawing/2014/main" id="{33DB2D8D-D3FA-38BA-5190-1D3C788095F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355682"/>
            <a:ext cx="7254875" cy="713994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4000" b="1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ext Placeholder 13">
            <a:extLst>
              <a:ext uri="{FF2B5EF4-FFF2-40B4-BE49-F238E27FC236}">
                <a16:creationId xmlns:a16="http://schemas.microsoft.com/office/drawing/2014/main" id="{05E3C616-1636-35C7-7AD9-3762F885574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570073"/>
            <a:ext cx="7247965" cy="4488849"/>
          </a:xfrm>
        </p:spPr>
        <p:txBody>
          <a:bodyPr>
            <a:noAutofit/>
          </a:bodyPr>
          <a:lstStyle>
            <a:lvl1pPr marL="0" indent="0">
              <a:lnSpc>
                <a:spcPct val="150000"/>
              </a:lnSpc>
              <a:spcBef>
                <a:spcPts val="0"/>
              </a:spcBef>
              <a:buNone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43C28031-6EBE-C6D5-D3AA-34CA4068926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58325" y="1015836"/>
            <a:ext cx="2428875" cy="369330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5D32BD7B-6EB2-E014-36B6-94EDA23E16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58325" y="1544494"/>
            <a:ext cx="2559050" cy="4105419"/>
          </a:xfrm>
        </p:spPr>
        <p:txBody>
          <a:bodyPr>
            <a:noAutofit/>
          </a:bodyPr>
          <a:lstStyle>
            <a:lvl1pPr marL="0" indent="0">
              <a:lnSpc>
                <a:spcPts val="208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132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20263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35A196-C7F6-2F84-E261-6E251A68E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1F3425-F632-DD36-ACB3-BD497253F7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23ED19-5E75-75D9-36D2-9D67BDCB4B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3341F3-7B7A-4CC3-8288-90B9BB518517}" type="datetimeFigureOut">
              <a:rPr lang="en-US" smtClean="0"/>
              <a:t>6/1/2026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8619A7-B57B-96AE-B29B-F7E06550AD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C1FE62-BBCF-2C83-AF17-5E08D7EF93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AD1C0E8-7BBE-49C3-BD5B-E48680CAB7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400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5.jpg"/><Relationship Id="rId3" Type="http://schemas.openxmlformats.org/officeDocument/2006/relationships/hyperlink" Target="https://www.cam.ac.uk/research/news/hallucinations-linked-to-differences-in-brain-structure" TargetMode="External"/><Relationship Id="rId7" Type="http://schemas.openxmlformats.org/officeDocument/2006/relationships/hyperlink" Target="http://commons.wikimedia.org/wiki/File:People_Shadow.JPG" TargetMode="External"/><Relationship Id="rId12" Type="http://schemas.openxmlformats.org/officeDocument/2006/relationships/hyperlink" Target="https://blog.jonudell.net/2019/08/20/digital-sweatshops-then-and-now/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4.jpg"/><Relationship Id="rId5" Type="http://schemas.openxmlformats.org/officeDocument/2006/relationships/hyperlink" Target="https://www.flickr.com/photos/152824664@N07/30212411048" TargetMode="External"/><Relationship Id="rId15" Type="http://schemas.openxmlformats.org/officeDocument/2006/relationships/image" Target="../media/image26.jpg"/><Relationship Id="rId10" Type="http://schemas.openxmlformats.org/officeDocument/2006/relationships/hyperlink" Target="https://www.wallpaperflare.com/technology-cracked-screen-artistic-broken-screen-cracked-magazine-wallpaper-jaze" TargetMode="External"/><Relationship Id="rId4" Type="http://schemas.openxmlformats.org/officeDocument/2006/relationships/image" Target="../media/image20.jpeg"/><Relationship Id="rId9" Type="http://schemas.openxmlformats.org/officeDocument/2006/relationships/image" Target="../media/image23.jpg"/><Relationship Id="rId14" Type="http://schemas.openxmlformats.org/officeDocument/2006/relationships/hyperlink" Target="https://pixnio.com/fr/media/maladie-coronarienne-coronavirus-covid-19-agent-infectieux-maladies-infectieuses" TargetMode="Externa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ickr.com/photos/84263554@N00/50382963456/" TargetMode="External"/><Relationship Id="rId13" Type="http://schemas.openxmlformats.org/officeDocument/2006/relationships/hyperlink" Target="https://pixabay.com/en/ball-soccer-football-isolated-304101/" TargetMode="External"/><Relationship Id="rId3" Type="http://schemas.openxmlformats.org/officeDocument/2006/relationships/hyperlink" Target="https://gregswan.net/tag/deepfake-technology/" TargetMode="External"/><Relationship Id="rId7" Type="http://schemas.openxmlformats.org/officeDocument/2006/relationships/image" Target="../media/image30.jpg"/><Relationship Id="rId12" Type="http://schemas.openxmlformats.org/officeDocument/2006/relationships/image" Target="../media/image33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pexels.com/photo/environment-forest-grass-leaves-142497/" TargetMode="External"/><Relationship Id="rId11" Type="http://schemas.openxmlformats.org/officeDocument/2006/relationships/image" Target="../media/image32.jpg"/><Relationship Id="rId5" Type="http://schemas.openxmlformats.org/officeDocument/2006/relationships/image" Target="../media/image29.jpg"/><Relationship Id="rId15" Type="http://schemas.openxmlformats.org/officeDocument/2006/relationships/hyperlink" Target="https://www.flickr.com/photos/rexroof/3267476203/" TargetMode="External"/><Relationship Id="rId10" Type="http://schemas.openxmlformats.org/officeDocument/2006/relationships/hyperlink" Target="https://pixabay.com/nl/kaart-identificatie-identiteitskaart-158195/" TargetMode="External"/><Relationship Id="rId4" Type="http://schemas.openxmlformats.org/officeDocument/2006/relationships/image" Target="../media/image28.png"/><Relationship Id="rId9" Type="http://schemas.openxmlformats.org/officeDocument/2006/relationships/image" Target="../media/image31.png"/><Relationship Id="rId14" Type="http://schemas.openxmlformats.org/officeDocument/2006/relationships/image" Target="../media/image3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3" Type="http://schemas.openxmlformats.org/officeDocument/2006/relationships/hyperlink" Target="https://www.flickr.com/photos/117168856@N06/14091014971" TargetMode="External"/><Relationship Id="rId7" Type="http://schemas.openxmlformats.org/officeDocument/2006/relationships/hyperlink" Target="https://www.pexels.com/photo/drone-flying-2073611/" TargetMode="External"/><Relationship Id="rId12" Type="http://schemas.openxmlformats.org/officeDocument/2006/relationships/hyperlink" Target="https://www.cdc.gov/hygiene/index.html" TargetMode="External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0.jpg"/><Relationship Id="rId5" Type="http://schemas.openxmlformats.org/officeDocument/2006/relationships/hyperlink" Target="https://www.ciavula.it/2019/03/auto-impatta-contro-il-guardrail-allo-svincolo-e-rimane-in-bilico/" TargetMode="External"/><Relationship Id="rId10" Type="http://schemas.openxmlformats.org/officeDocument/2006/relationships/image" Target="../media/image39.jpeg"/><Relationship Id="rId4" Type="http://schemas.openxmlformats.org/officeDocument/2006/relationships/image" Target="../media/image36.jpg"/><Relationship Id="rId9" Type="http://schemas.openxmlformats.org/officeDocument/2006/relationships/hyperlink" Target="https://svgsilh.com/image/153588.html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0D558DC-53A0-BCF7-694B-A2FCDE7F7A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10875308" cy="1015663"/>
          </a:xfrm>
        </p:spPr>
        <p:txBody>
          <a:bodyPr/>
          <a:lstStyle/>
          <a:p>
            <a:r>
              <a:rPr lang="en-US" dirty="0"/>
              <a:t>Fingers on the Keyboard V3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5A889F-208E-F394-F9C9-DE2D3445613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8287" y="4010314"/>
            <a:ext cx="11521668" cy="107791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4000" b="1">
                <a:latin typeface="Arial"/>
                <a:cs typeface="Arial"/>
              </a:rPr>
              <a:t>Claude Van DAMMMMMMMMMMM Edition</a:t>
            </a:r>
          </a:p>
        </p:txBody>
      </p:sp>
    </p:spTree>
    <p:extLst>
      <p:ext uri="{BB962C8B-B14F-4D97-AF65-F5344CB8AC3E}">
        <p14:creationId xmlns:p14="http://schemas.microsoft.com/office/powerpoint/2010/main" val="40789483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54E64-D06F-52A9-F5C8-E2C5C79EAD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34B0FB3-7B36-064D-C99D-40DFD32FF7D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New Terminology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D3EF35-3805-F7D4-A399-689A0CF75D0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570073"/>
            <a:ext cx="8467165" cy="505688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Arial"/>
                <a:cs typeface="Arial"/>
              </a:rPr>
              <a:t>Tokens </a:t>
            </a:r>
            <a:r>
              <a:rPr lang="en-US" sz="1800">
                <a:latin typeface="Arial"/>
                <a:cs typeface="Arial"/>
              </a:rPr>
              <a:t>– Units of resource for AI to work.  A rough measure of a unit is a word or syllable of a word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Arial"/>
                <a:cs typeface="Arial"/>
              </a:rPr>
              <a:t>Context Window </a:t>
            </a:r>
            <a:r>
              <a:rPr lang="en-US" sz="1800">
                <a:latin typeface="Arial"/>
                <a:cs typeface="Arial"/>
              </a:rPr>
              <a:t>– The number of Tokens an AI can have in memory at a time. This includes all background processing.  Current models: 1 Million.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Arial"/>
                <a:cs typeface="Arial"/>
              </a:rPr>
              <a:t>MCP Server</a:t>
            </a:r>
            <a:r>
              <a:rPr lang="en-US" sz="1800">
                <a:latin typeface="Arial"/>
                <a:cs typeface="Arial"/>
              </a:rPr>
              <a:t> – Tools for AI to connect to external applications.  </a:t>
            </a:r>
            <a:r>
              <a:rPr lang="en-US" sz="1800" err="1">
                <a:latin typeface="Arial"/>
                <a:cs typeface="Arial"/>
              </a:rPr>
              <a:t>Estabished</a:t>
            </a:r>
            <a:r>
              <a:rPr lang="en-US" sz="1800">
                <a:latin typeface="Arial"/>
                <a:cs typeface="Arial"/>
              </a:rPr>
              <a:t> by Anthropic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Arial"/>
                <a:cs typeface="Arial"/>
              </a:rPr>
              <a:t>Agents </a:t>
            </a:r>
            <a:r>
              <a:rPr lang="en-US" sz="1800">
                <a:latin typeface="Arial"/>
                <a:cs typeface="Arial"/>
              </a:rPr>
              <a:t>– AI that can take actions or build tools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Arial"/>
                <a:cs typeface="Arial"/>
              </a:rPr>
              <a:t>Retrieval Augment Generation</a:t>
            </a:r>
            <a:r>
              <a:rPr lang="en-US" sz="1800">
                <a:latin typeface="Arial"/>
                <a:cs typeface="Arial"/>
              </a:rPr>
              <a:t> – Known as RAG.  Method of giving a dataset for the AI to work with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b="1">
                <a:latin typeface="Arial"/>
                <a:cs typeface="Arial"/>
              </a:rPr>
              <a:t> Markdown </a:t>
            </a:r>
            <a:r>
              <a:rPr lang="en-US" sz="1800">
                <a:latin typeface="Arial"/>
                <a:cs typeface="Arial"/>
              </a:rPr>
              <a:t>– structure for representing formatting (bold, italics, heading, </a:t>
            </a:r>
            <a:r>
              <a:rPr lang="en-US" sz="1800" err="1">
                <a:latin typeface="Arial"/>
                <a:cs typeface="Arial"/>
              </a:rPr>
              <a:t>etc</a:t>
            </a:r>
            <a:r>
              <a:rPr lang="en-US" sz="1800">
                <a:latin typeface="Arial"/>
                <a:cs typeface="Arial"/>
              </a:rPr>
              <a:t>) in plain text.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862692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0D2B5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975360" y="897614"/>
            <a:ext cx="10241280" cy="68275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You have the framework.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975360" y="1584960"/>
            <a:ext cx="10241280" cy="8778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>
                <a:solidFill>
                  <a:srgbClr val="FFFFFF"/>
                </a:solidFill>
                <a:latin typeface="Arial"/>
                <a:ea typeface="Georgia" pitchFamily="34" charset="-122"/>
                <a:cs typeface="Arial"/>
              </a:rPr>
              <a:t>Now let's build something real.</a:t>
            </a:r>
            <a:endParaRPr lang="en-US" sz="48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6" name="Shape 4"/>
          <p:cNvSpPr/>
          <p:nvPr/>
        </p:nvSpPr>
        <p:spPr>
          <a:xfrm>
            <a:off x="1463040" y="2779776"/>
            <a:ext cx="3023616" cy="1877568"/>
          </a:xfrm>
          <a:prstGeom prst="rect">
            <a:avLst/>
          </a:prstGeom>
          <a:solidFill>
            <a:srgbClr val="059669">
              <a:alpha val="85000"/>
            </a:srgbClr>
          </a:solidFill>
          <a:ln w="19050">
            <a:solidFill>
              <a:srgbClr val="059669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7" name="Text 5"/>
          <p:cNvSpPr/>
          <p:nvPr/>
        </p:nvSpPr>
        <p:spPr>
          <a:xfrm>
            <a:off x="1463040" y="2974848"/>
            <a:ext cx="3023616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Georgia" pitchFamily="34" charset="-122"/>
                <a:cs typeface="Arial"/>
              </a:rPr>
              <a:t>Accounting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8" name="Text 6"/>
          <p:cNvSpPr/>
          <p:nvPr/>
        </p:nvSpPr>
        <p:spPr>
          <a:xfrm>
            <a:off x="1463040" y="3633216"/>
            <a:ext cx="3023616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Up next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9" name="Shape 7"/>
          <p:cNvSpPr/>
          <p:nvPr/>
        </p:nvSpPr>
        <p:spPr>
          <a:xfrm>
            <a:off x="4974336" y="2779776"/>
            <a:ext cx="3023616" cy="1877568"/>
          </a:xfrm>
          <a:prstGeom prst="rect">
            <a:avLst/>
          </a:prstGeom>
          <a:solidFill>
            <a:srgbClr val="6B48CC">
              <a:alpha val="85000"/>
            </a:srgbClr>
          </a:solidFill>
          <a:ln w="19050">
            <a:solidFill>
              <a:srgbClr val="6B48CC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974336" y="2974848"/>
            <a:ext cx="3023616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200" b="1">
                <a:solidFill>
                  <a:srgbClr val="FFFFFF"/>
                </a:solidFill>
                <a:latin typeface="Arial"/>
                <a:cs typeface="Arial"/>
              </a:rPr>
              <a:t>AI building AI</a:t>
            </a:r>
            <a:endParaRPr lang="en-US"/>
          </a:p>
        </p:txBody>
      </p:sp>
      <p:sp>
        <p:nvSpPr>
          <p:cNvPr id="11" name="Text 9"/>
          <p:cNvSpPr/>
          <p:nvPr/>
        </p:nvSpPr>
        <p:spPr>
          <a:xfrm>
            <a:off x="4974336" y="3633216"/>
            <a:ext cx="3023616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After break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8485632" y="2779776"/>
            <a:ext cx="3023616" cy="1877568"/>
          </a:xfrm>
          <a:prstGeom prst="rect">
            <a:avLst/>
          </a:prstGeom>
          <a:solidFill>
            <a:srgbClr val="0891B2">
              <a:alpha val="85000"/>
            </a:srgbClr>
          </a:solidFill>
          <a:ln w="1905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8485632" y="2974848"/>
            <a:ext cx="3023616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Georgia" pitchFamily="34" charset="-122"/>
                <a:cs typeface="Arial"/>
              </a:rPr>
              <a:t>CFO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8485632" y="3633216"/>
            <a:ext cx="3023616" cy="487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Final block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975360" y="4925568"/>
            <a:ext cx="10241280" cy="609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>
                <a:solidFill>
                  <a:srgbClr val="FFFFFF"/>
                </a:solidFill>
                <a:latin typeface="Arial"/>
                <a:ea typeface="Georgia" pitchFamily="34" charset="-122"/>
                <a:cs typeface="Arial"/>
              </a:rPr>
              <a:t>Open Claude. Laptops up. Let's go.</a:t>
            </a:r>
            <a:endParaRPr lang="en-US" sz="320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56794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0507FE-559A-7AA7-C2EF-C658D9F8B4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190AB2C-8516-DB4B-F6E9-9A63F5C858D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1491146"/>
            <a:ext cx="10875308" cy="10156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Presented by: Chris Ortega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00E3CB-12A7-0DF9-3558-E82DE37E39A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8287" y="3434386"/>
            <a:ext cx="11479577" cy="115507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8000" dirty="0">
                <a:latin typeface="Arial"/>
                <a:cs typeface="Arial"/>
              </a:rPr>
              <a:t>Accounting Use </a:t>
            </a:r>
            <a:r>
              <a:rPr lang="en-US" sz="8000">
                <a:latin typeface="Arial"/>
                <a:cs typeface="Arial"/>
              </a:rPr>
              <a:t>Case</a:t>
            </a:r>
            <a:endParaRPr lang="en-US" sz="8000"/>
          </a:p>
        </p:txBody>
      </p:sp>
    </p:spTree>
    <p:extLst>
      <p:ext uri="{BB962C8B-B14F-4D97-AF65-F5344CB8AC3E}">
        <p14:creationId xmlns:p14="http://schemas.microsoft.com/office/powerpoint/2010/main" val="35748477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A4FCCC1-12FF-82C4-C2A9-480C7A3997A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367517"/>
            <a:ext cx="11414851" cy="41195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Problem: </a:t>
            </a: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Month-end close is still largely a document-production exercise. Reconciliation memos, flux analysis narratives, and workpaper supporting schedules are written by humans who copy-paste numbers from spreadsheets. Co work automates the document production. Claude writes the narrative. The human reviews and signs off.</a:t>
            </a:r>
            <a:endParaRPr lang="en-US" sz="2000">
              <a:solidFill>
                <a:srgbClr val="1A1A2E"/>
              </a:solidFill>
              <a:highlight>
                <a:srgbClr val="C6C6C6"/>
              </a:highlight>
              <a:latin typeface="Arial"/>
              <a:cs typeface="Arial"/>
            </a:endParaRPr>
          </a:p>
          <a:p>
            <a:endParaRPr lang="en-US" sz="2000">
              <a:solidFill>
                <a:srgbClr val="1A1A2E"/>
              </a:solidFill>
              <a:highlight>
                <a:srgbClr val="FFFFFF"/>
              </a:highlight>
              <a:latin typeface="Arial"/>
              <a:cs typeface="Arial"/>
            </a:endParaRPr>
          </a:p>
          <a:p>
            <a:r>
              <a:rPr lang="en-US" sz="2000" b="1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Uses Case Highlights: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Map the close process bottlenecks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Claude Chat with Flux Analysis narrative</a:t>
            </a:r>
          </a:p>
          <a:p>
            <a:pPr marL="342900" indent="-342900">
              <a:buAutoNum type="arabicPeriod"/>
            </a:pPr>
            <a:r>
              <a:rPr lang="en-US" sz="2000" err="1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Cowork</a:t>
            </a: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 Bank Reconciliation automation 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Draft You Own Flux Memo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09CBD-8202-6089-F0A5-1E15F60075B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355682"/>
            <a:ext cx="11425093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Accounting – MEC Nightmares no Freddy K.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8718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2DE788-46E9-1237-5AD9-02D2E936D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02A1F29-0930-2E3D-0D3D-EF78CD53F4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Break Time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8CD38D9-0B4B-E3B5-D2A6-5E11FA36521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58325" y="342183"/>
            <a:ext cx="2561396" cy="159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>
                <a:latin typeface="Arial"/>
                <a:cs typeface="Arial"/>
              </a:rPr>
              <a:t>Question: When was the first Budget ever created?</a:t>
            </a:r>
            <a:endParaRPr lang="en-US" sz="32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854805-8398-34EC-1CB1-ECD94BF76D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58325" y="3432928"/>
            <a:ext cx="2559050" cy="101324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Answer: When we come back!  See you in 5 minutes. </a:t>
            </a:r>
            <a:endParaRPr lang="en-US" sz="2000" b="1"/>
          </a:p>
        </p:txBody>
      </p:sp>
      <p:pic>
        <p:nvPicPr>
          <p:cNvPr id="8" name="Picture 7" descr="180+ Break Time Written On Paper Stock Illustrations, Royalty-Free Vector  Graphics &amp; Clip Art - iStock">
            <a:extLst>
              <a:ext uri="{FF2B5EF4-FFF2-40B4-BE49-F238E27FC236}">
                <a16:creationId xmlns:a16="http://schemas.microsoft.com/office/drawing/2014/main" id="{579F491D-9762-583D-1F2F-083917B8A2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219" y="1544638"/>
            <a:ext cx="5067301" cy="503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50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42EB5A-5D09-7CAC-C0F8-86FCC98373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FF54609-6B2E-6A42-7BB3-01492C4E31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10875308" cy="1015663"/>
          </a:xfrm>
        </p:spPr>
        <p:txBody>
          <a:bodyPr/>
          <a:lstStyle/>
          <a:p>
            <a:r>
              <a:rPr lang="en-US"/>
              <a:t>AI building AI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E3CD34-017C-0AA1-CC1A-56D39F7451F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/>
              <a:t>Getting Technical in AI</a:t>
            </a:r>
          </a:p>
        </p:txBody>
      </p:sp>
    </p:spTree>
    <p:extLst>
      <p:ext uri="{BB962C8B-B14F-4D97-AF65-F5344CB8AC3E}">
        <p14:creationId xmlns:p14="http://schemas.microsoft.com/office/powerpoint/2010/main" val="20858696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3E8A5-5E06-2D02-1610-9A2D5D3D28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EBF969-3477-89FC-E92B-37AC9C2F04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AI building AI (</a:t>
            </a:r>
            <a:r>
              <a:rPr lang="en-US" dirty="0" err="1"/>
              <a:t>Cowork</a:t>
            </a:r>
            <a:r>
              <a:rPr lang="en-US" dirty="0"/>
              <a:t>)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32C9A50-EA7C-4EF4-723C-2B1B1969A5A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295399"/>
            <a:ext cx="11218862" cy="4943475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Specs</a:t>
            </a:r>
          </a:p>
          <a:p>
            <a:pPr marL="971550" lvl="1" indent="-285750"/>
            <a:r>
              <a:rPr lang="en-US" sz="2000" dirty="0"/>
              <a:t>Copy the expense receipts folder to your desktop</a:t>
            </a:r>
          </a:p>
          <a:p>
            <a:pPr marL="971550" lvl="1" indent="-285750"/>
            <a:r>
              <a:rPr lang="en-US" sz="2000" dirty="0"/>
              <a:t>In Claude </a:t>
            </a:r>
            <a:r>
              <a:rPr lang="en-US" sz="2000" dirty="0" err="1"/>
              <a:t>Cowork</a:t>
            </a:r>
            <a:r>
              <a:rPr lang="en-US" sz="2000" dirty="0"/>
              <a:t>, select that folder as the projects location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Prompting</a:t>
            </a:r>
          </a:p>
          <a:p>
            <a:pPr marL="971550" lvl="1" indent="-285750"/>
            <a:r>
              <a:rPr lang="en-US" sz="2000" dirty="0"/>
              <a:t>Accept one or more supplier invoice PDFs as input</a:t>
            </a:r>
          </a:p>
          <a:p>
            <a:pPr marL="971550" lvl="1" indent="-285750"/>
            <a:r>
              <a:rPr lang="en-US" sz="2000" dirty="0"/>
              <a:t>Extract key invoice data from each PDF</a:t>
            </a:r>
          </a:p>
          <a:p>
            <a:pPr marL="971550" lvl="1" indent="-285750"/>
            <a:r>
              <a:rPr lang="en-US" sz="2000" dirty="0"/>
              <a:t>Write the information into an Excel file in the same folder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85288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827822-B276-2118-6366-7DA5D82BC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7EFF01-450C-4FF0-CDB4-C1437114DAA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355682"/>
            <a:ext cx="9596687" cy="713994"/>
          </a:xfrm>
        </p:spPr>
        <p:txBody>
          <a:bodyPr/>
          <a:lstStyle/>
          <a:p>
            <a:r>
              <a:rPr lang="en-US" dirty="0"/>
              <a:t>AI building AI Hints and Discussion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409E6DB0-EE46-CEEA-8129-2231D0CF8B1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295399"/>
            <a:ext cx="11218862" cy="4943475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Hints</a:t>
            </a:r>
            <a:endParaRPr lang="en-US" sz="2000" dirty="0"/>
          </a:p>
          <a:p>
            <a:pPr marL="971550" lvl="1" indent="-285750"/>
            <a:r>
              <a:rPr lang="en-US" sz="2000" dirty="0"/>
              <a:t>Tell the AI to ask question to get clarifications before starting the build</a:t>
            </a:r>
          </a:p>
          <a:p>
            <a:pPr marL="971550" lvl="1" indent="-285750"/>
            <a:endParaRPr lang="en-US" sz="20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20410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582A45-C35E-CB53-24B7-66818A2A6C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8DA8E-44A2-460C-8298-9290DD108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AI building AI (MCP)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5E2E68E-13B0-CDA1-B4E9-F86B1B24E09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295399"/>
            <a:ext cx="11218862" cy="4943475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Specs</a:t>
            </a:r>
          </a:p>
          <a:p>
            <a:pPr marL="971550" lvl="1" indent="-285750"/>
            <a:r>
              <a:rPr lang="en-US" sz="2000" dirty="0"/>
              <a:t>Accept one or more supplier invoice PDFs as input</a:t>
            </a:r>
          </a:p>
          <a:p>
            <a:pPr marL="971550" lvl="1" indent="-285750"/>
            <a:r>
              <a:rPr lang="en-US" sz="2000" dirty="0"/>
              <a:t>Extract key invoice data from each PDF</a:t>
            </a:r>
          </a:p>
          <a:p>
            <a:pPr marL="971550" lvl="1" indent="-285750"/>
            <a:r>
              <a:rPr lang="en-US" sz="2000" dirty="0"/>
              <a:t>Look up valid account codes and tax rates from Xero before creating anything</a:t>
            </a:r>
          </a:p>
          <a:p>
            <a:pPr marL="971550" lvl="1" indent="-285750"/>
            <a:r>
              <a:rPr lang="en-US" sz="2000" dirty="0"/>
              <a:t>Enter each invoice as an accounts payable bill in Xero</a:t>
            </a:r>
          </a:p>
          <a:p>
            <a:pPr marL="971550" lvl="1" indent="-285750"/>
            <a:r>
              <a:rPr lang="en-US" sz="2000" dirty="0"/>
              <a:t>Return a summary report of what was created, including a link to verify in Xero</a:t>
            </a:r>
            <a:endParaRPr lang="en-US" sz="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400" dirty="0"/>
              <a:t>Add to Prompt</a:t>
            </a:r>
          </a:p>
          <a:p>
            <a:pPr marL="971550" lvl="1" indent="-285750"/>
            <a:r>
              <a:rPr lang="en-US" sz="2000" dirty="0"/>
              <a:t>I am in a workshop where the presenter has their Claude connected to the Xero open source MCP server with their demo Xero account.</a:t>
            </a:r>
          </a:p>
          <a:p>
            <a:pPr marL="971550" lvl="1" indent="-285750"/>
            <a:r>
              <a:rPr lang="en-US" sz="2000" dirty="0"/>
              <a:t>I am tasked with creating a markdown file that he can run on his laptop.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283329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C547F5-513E-0DAF-C075-6FEBD517F2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A2D1035-DE1C-4E52-9EF6-E1B690E376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Break Time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E3A47A-7238-226E-E24E-6C39AB60FF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58325" y="342183"/>
            <a:ext cx="2561396" cy="159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>
                <a:latin typeface="Arial"/>
                <a:cs typeface="Arial"/>
              </a:rPr>
              <a:t>Question: When was GAAP formally introduced?</a:t>
            </a:r>
            <a:endParaRPr lang="en-US" sz="32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B46A20-A188-92F0-93B6-A3CD8D691D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58325" y="3432928"/>
            <a:ext cx="2559050" cy="101324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Answer: When we come back!  See you in 5 minutes. </a:t>
            </a:r>
            <a:endParaRPr lang="en-US" sz="2000" b="1"/>
          </a:p>
        </p:txBody>
      </p:sp>
      <p:pic>
        <p:nvPicPr>
          <p:cNvPr id="8" name="Picture 7" descr="180+ Break Time Written On Paper Stock Illustrations, Royalty-Free Vector  Graphics &amp; Clip Art - iStock">
            <a:extLst>
              <a:ext uri="{FF2B5EF4-FFF2-40B4-BE49-F238E27FC236}">
                <a16:creationId xmlns:a16="http://schemas.microsoft.com/office/drawing/2014/main" id="{CB9B767F-B244-479D-C8D6-98FA546B14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219" y="1544638"/>
            <a:ext cx="5067301" cy="503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081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96D7DC8-03A9-A685-736F-5A165E0E61D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Layout of the Session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17836BC-99FE-A33F-4579-7C6B199A9790}"/>
              </a:ext>
            </a:extLst>
          </p:cNvPr>
          <p:cNvSpPr txBox="1">
            <a:spLocks/>
          </p:cNvSpPr>
          <p:nvPr/>
        </p:nvSpPr>
        <p:spPr>
          <a:xfrm>
            <a:off x="381966" y="1368274"/>
            <a:ext cx="5524500" cy="41354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7995" indent="-457200">
              <a:buFont typeface="Arial" panose="020B0604020202020204" pitchFamily="34" charset="0"/>
              <a:buAutoNum type="arabicPeriod"/>
            </a:pPr>
            <a:r>
              <a:rPr lang="en-US">
                <a:latin typeface="Arial"/>
                <a:cs typeface="Arial"/>
              </a:rPr>
              <a:t>Introductions (5 mins)</a:t>
            </a:r>
          </a:p>
          <a:p>
            <a:pPr marL="467995" indent="-457200">
              <a:buFont typeface="Arial" panose="020B0604020202020204" pitchFamily="34" charset="0"/>
              <a:buAutoNum type="arabicPeriod"/>
            </a:pPr>
            <a:r>
              <a:rPr lang="en-US">
                <a:latin typeface="Arial"/>
                <a:cs typeface="Arial"/>
              </a:rPr>
              <a:t>Setting the Scene (15 mins)</a:t>
            </a:r>
          </a:p>
          <a:p>
            <a:pPr marL="467995" indent="-457200">
              <a:buFont typeface="Arial" panose="020B0604020202020204" pitchFamily="34" charset="0"/>
              <a:buAutoNum type="arabicPeriod"/>
            </a:pPr>
            <a:r>
              <a:rPr lang="en-US">
                <a:latin typeface="Arial"/>
                <a:cs typeface="Arial"/>
              </a:rPr>
              <a:t>Accounting Uses Case (40 mins)</a:t>
            </a:r>
          </a:p>
          <a:p>
            <a:pPr marL="467995" indent="-457200">
              <a:buFont typeface="Arial" panose="020B0604020202020204" pitchFamily="34" charset="0"/>
              <a:buAutoNum type="arabicPeriod"/>
            </a:pPr>
            <a:r>
              <a:rPr lang="en-US">
                <a:latin typeface="Arial"/>
                <a:cs typeface="Arial"/>
              </a:rPr>
              <a:t>Break (5 mins)</a:t>
            </a:r>
          </a:p>
          <a:p>
            <a:pPr marL="467995" indent="-457200">
              <a:buFont typeface="Arial" panose="020B0604020202020204" pitchFamily="34" charset="0"/>
              <a:buAutoNum type="arabicPeriod"/>
            </a:pPr>
            <a:r>
              <a:rPr lang="en-US">
                <a:latin typeface="Arial"/>
                <a:cs typeface="Arial"/>
              </a:rPr>
              <a:t>AI building AI (30 mins) </a:t>
            </a:r>
          </a:p>
          <a:p>
            <a:pPr marL="467995" indent="-457200">
              <a:buFont typeface="Arial" panose="020B0604020202020204" pitchFamily="34" charset="0"/>
              <a:buAutoNum type="arabicPeriod"/>
            </a:pPr>
            <a:r>
              <a:rPr lang="en-US">
                <a:latin typeface="Arial"/>
                <a:cs typeface="Arial"/>
              </a:rPr>
              <a:t>Break ( 5 mins)</a:t>
            </a:r>
          </a:p>
          <a:p>
            <a:pPr marL="467995" indent="-457200">
              <a:buFont typeface="Arial" panose="020B0604020202020204" pitchFamily="34" charset="0"/>
              <a:buAutoNum type="arabicPeriod"/>
            </a:pPr>
            <a:endParaRPr lang="en-US">
              <a:latin typeface="Arial"/>
              <a:cs typeface="Arial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80F3A803-72C0-A527-DBB7-7E80635C0F9F}"/>
              </a:ext>
            </a:extLst>
          </p:cNvPr>
          <p:cNvSpPr txBox="1">
            <a:spLocks/>
          </p:cNvSpPr>
          <p:nvPr/>
        </p:nvSpPr>
        <p:spPr>
          <a:xfrm>
            <a:off x="6673561" y="1506821"/>
            <a:ext cx="5524500" cy="3840168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7995" indent="-457200">
              <a:buFont typeface="+mj-lt"/>
              <a:buAutoNum type="arabicPeriod" startAt="7"/>
            </a:pPr>
            <a:r>
              <a:rPr lang="en-US" dirty="0">
                <a:latin typeface="Arial"/>
                <a:cs typeface="Arial"/>
              </a:rPr>
              <a:t>Finance Use </a:t>
            </a:r>
            <a:r>
              <a:rPr lang="en-US">
                <a:latin typeface="Arial"/>
                <a:cs typeface="Arial"/>
              </a:rPr>
              <a:t>Cases (40 </a:t>
            </a:r>
            <a:r>
              <a:rPr lang="en-US" dirty="0">
                <a:latin typeface="Arial"/>
                <a:cs typeface="Arial"/>
              </a:rPr>
              <a:t>mins)</a:t>
            </a:r>
          </a:p>
          <a:p>
            <a:pPr marL="467995" indent="-457200">
              <a:buFont typeface="+mj-lt"/>
              <a:buAutoNum type="arabicPeriod" startAt="7"/>
            </a:pPr>
            <a:r>
              <a:rPr lang="en-US" dirty="0">
                <a:latin typeface="Arial"/>
                <a:cs typeface="Arial"/>
              </a:rPr>
              <a:t>Break (5 mins)</a:t>
            </a:r>
          </a:p>
          <a:p>
            <a:pPr marL="467995" indent="-457200">
              <a:buFont typeface="+mj-lt"/>
              <a:buAutoNum type="arabicPeriod" startAt="7"/>
            </a:pPr>
            <a:r>
              <a:rPr lang="en-US" dirty="0">
                <a:latin typeface="Arial"/>
                <a:cs typeface="Arial"/>
              </a:rPr>
              <a:t>Vibing (30 mins)</a:t>
            </a:r>
          </a:p>
          <a:p>
            <a:pPr marL="467995" indent="-457200">
              <a:buFont typeface="+mj-lt"/>
              <a:buAutoNum type="arabicPeriod" startAt="7"/>
            </a:pPr>
            <a:r>
              <a:rPr lang="en-US" dirty="0">
                <a:latin typeface="Arial"/>
                <a:cs typeface="Arial"/>
              </a:rPr>
              <a:t>Risks (10 mins)</a:t>
            </a:r>
          </a:p>
          <a:p>
            <a:pPr marL="467995" indent="-457200">
              <a:buFont typeface="+mj-lt"/>
              <a:buAutoNum type="arabicPeriod" startAt="7"/>
            </a:pPr>
            <a:r>
              <a:rPr lang="en-US" dirty="0">
                <a:latin typeface="Arial"/>
                <a:cs typeface="Arial"/>
              </a:rPr>
              <a:t>Future (15 mins)</a:t>
            </a:r>
          </a:p>
          <a:p>
            <a:pPr marL="467995" indent="-457200">
              <a:buFont typeface="+mj-lt"/>
              <a:buAutoNum type="arabicPeriod" startAt="7"/>
            </a:pPr>
            <a:r>
              <a:rPr lang="en-US" dirty="0">
                <a:latin typeface="Arial"/>
                <a:cs typeface="Arial"/>
              </a:rPr>
              <a:t>Questions (10 Mins)</a:t>
            </a:r>
          </a:p>
          <a:p>
            <a:pPr marL="468313" indent="-457200">
              <a:buFont typeface="+mj-lt"/>
              <a:buAutoNum type="arabicPeriod" startAt="7"/>
            </a:pP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C3935CFC-02AF-E896-9A2C-7684DD29EBC1}"/>
              </a:ext>
            </a:extLst>
          </p:cNvPr>
          <p:cNvSpPr txBox="1">
            <a:spLocks/>
          </p:cNvSpPr>
          <p:nvPr/>
        </p:nvSpPr>
        <p:spPr>
          <a:xfrm>
            <a:off x="1976593" y="5054790"/>
            <a:ext cx="8235761" cy="870756"/>
          </a:xfrm>
          <a:prstGeom prst="rect">
            <a:avLst/>
          </a:prstGeom>
        </p:spPr>
        <p:txBody>
          <a:bodyPr vert="horz" lIns="0" tIns="0" rIns="0" bIns="0" numCol="1" spcCol="374904" rtlCol="0" anchor="t">
            <a:noAutofit/>
          </a:bodyPr>
          <a:lstStyle>
            <a:lvl1pPr marL="11113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None/>
              <a:tabLst/>
              <a:defRPr sz="2000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228600" marR="0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chemeClr val="tx2"/>
              </a:buClr>
              <a:buSzTx/>
              <a:buFont typeface="Arial" charset="0"/>
              <a:buChar char="•"/>
              <a:tabLst/>
              <a:defRPr sz="20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2pPr>
            <a:lvl3pPr marL="4572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3pPr>
            <a:lvl4pPr marL="6858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4pPr>
            <a:lvl5pPr marL="914400" marR="0" indent="-2286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Lucida Grande"/>
              <a:buChar char="–"/>
              <a:tabLst/>
              <a:defRPr sz="14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795" algn="ctr"/>
            <a:r>
              <a:rPr lang="en-US" sz="4400" b="1">
                <a:solidFill>
                  <a:schemeClr val="tx1"/>
                </a:solidFill>
              </a:rPr>
              <a:t>Total Time: 3.5 Hours</a:t>
            </a:r>
          </a:p>
        </p:txBody>
      </p:sp>
    </p:spTree>
    <p:extLst>
      <p:ext uri="{BB962C8B-B14F-4D97-AF65-F5344CB8AC3E}">
        <p14:creationId xmlns:p14="http://schemas.microsoft.com/office/powerpoint/2010/main" val="14314831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B21E2-1FD6-1421-65CB-8D0F8D4500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E33BC16-3788-06AA-4CF2-00A90738C0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1408019"/>
            <a:ext cx="10875308" cy="10156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Presented by: Chris Ortega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FD5719-3281-64B2-E239-CB1604E5CDF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68287" y="3434386"/>
            <a:ext cx="11479577" cy="115507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8000">
                <a:latin typeface="Arial"/>
                <a:cs typeface="Arial"/>
              </a:rPr>
              <a:t>Finance Uses Cases</a:t>
            </a:r>
            <a:endParaRPr lang="en-US" sz="8000"/>
          </a:p>
        </p:txBody>
      </p:sp>
    </p:spTree>
    <p:extLst>
      <p:ext uri="{BB962C8B-B14F-4D97-AF65-F5344CB8AC3E}">
        <p14:creationId xmlns:p14="http://schemas.microsoft.com/office/powerpoint/2010/main" val="21893806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B8FE09-72A8-C503-876A-21ED73A2A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9AF8730-7625-E165-F8B6-D5DCC762466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367517"/>
            <a:ext cx="11414851" cy="41195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Problem: </a:t>
            </a: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Building a three-scenario financial model (base, bull, bear) with driver-based logic, sensitivity tables, and a summary waterfall chart used to take an FP&amp;A team 1–2 days. Claude Code compresses this to under an hour and the model is documented, auditable, and modifiable without Excel formula archaeology.</a:t>
            </a:r>
            <a:endParaRPr lang="en-US" sz="2000">
              <a:solidFill>
                <a:srgbClr val="1A1A2E"/>
              </a:solidFill>
              <a:highlight>
                <a:srgbClr val="C6C6C6"/>
              </a:highlight>
              <a:latin typeface="Arial"/>
              <a:cs typeface="Arial"/>
            </a:endParaRPr>
          </a:p>
          <a:p>
            <a:endParaRPr lang="en-US" sz="2000">
              <a:solidFill>
                <a:srgbClr val="1A1A2E"/>
              </a:solidFill>
              <a:highlight>
                <a:srgbClr val="FFFFFF"/>
              </a:highlight>
              <a:latin typeface="Arial"/>
              <a:cs typeface="Arial"/>
            </a:endParaRPr>
          </a:p>
          <a:p>
            <a:r>
              <a:rPr lang="en-US" sz="2000" b="1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Uses Case Highlights: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Driver-base modeling vs. Line-item budgeting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Claude Chat model architecture design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Claude Chat full model build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Hands-on: Modify assumptions and re-run</a:t>
            </a:r>
            <a:endParaRPr lang="en-US" sz="2000">
              <a:solidFill>
                <a:srgbClr val="1A1A2E"/>
              </a:solidFill>
              <a:highlight>
                <a:srgbClr val="FFFFFF"/>
              </a:highligh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17A191-F13F-7A9C-3571-582014C80B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355682"/>
            <a:ext cx="11244984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Financial Modeling with Claude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3149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839B62-419E-D68A-6B36-20FF42B4C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6F2E29C-0764-22B9-9315-D4FD314CC9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367517"/>
            <a:ext cx="11414851" cy="411952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Problem: </a:t>
            </a:r>
            <a:r>
              <a:rPr lang="en-US" sz="2000">
                <a:solidFill>
                  <a:srgbClr val="1A1A2E"/>
                </a:solidFill>
                <a:latin typeface="Arial"/>
                <a:cs typeface="Arial"/>
              </a:rPr>
              <a:t>The numbers are the easy part. The narrative — why this happened, what it means, what we are doing about it — is what separates a good FP&amp;A team from a great one. Claude translates financial data into persuasive, precise executive communication. This is the use case that makes CFOs lean forward.</a:t>
            </a:r>
          </a:p>
          <a:p>
            <a:endParaRPr lang="en-US" sz="2000">
              <a:solidFill>
                <a:srgbClr val="1A1A2E"/>
              </a:solidFill>
              <a:highlight>
                <a:srgbClr val="FFFFFF"/>
              </a:highlight>
              <a:latin typeface="Arial"/>
              <a:cs typeface="Arial"/>
            </a:endParaRPr>
          </a:p>
          <a:p>
            <a:r>
              <a:rPr lang="en-US" sz="2000" b="1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Uses Case Highlights: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The anatomy of a great board financial narrative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Claude Chat CFO board commentary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Co-work deck population</a:t>
            </a:r>
          </a:p>
          <a:p>
            <a:pPr marL="342900" indent="-342900">
              <a:buAutoNum type="arabicPeriod"/>
            </a:pPr>
            <a:r>
              <a:rPr lang="en-US" sz="2000">
                <a:solidFill>
                  <a:srgbClr val="1A1A2E"/>
                </a:solidFill>
                <a:highlight>
                  <a:srgbClr val="FFFFFF"/>
                </a:highlight>
                <a:latin typeface="Arial"/>
                <a:cs typeface="Arial"/>
              </a:rPr>
              <a:t>Hands On: Review a weak financial narrative</a:t>
            </a:r>
            <a:endParaRPr lang="en-US" sz="2000">
              <a:solidFill>
                <a:srgbClr val="1A1A2E"/>
              </a:solidFill>
              <a:highlight>
                <a:srgbClr val="FFFFFF"/>
              </a:highlight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27417C-B10A-0EAE-8CCC-FDF9A89FF4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355682"/>
            <a:ext cx="11244984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Board &amp; Investor Narrative with Claude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0756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F35F6F-67D3-81CB-E5A5-2D064FC08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C7B223F-AD12-E3F8-9908-E63EAC89B04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Break Time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243B8-B44B-250A-603A-FF97DABC35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458325" y="342183"/>
            <a:ext cx="2561396" cy="1594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>
                <a:latin typeface="Arial"/>
                <a:cs typeface="Arial"/>
              </a:rPr>
              <a:t>Question: Who was the first US CPA ever?</a:t>
            </a:r>
            <a:endParaRPr lang="en-US" sz="32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B4684F-FC4D-62AC-4669-4DF2A9FAC9A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458325" y="3432928"/>
            <a:ext cx="2559050" cy="1013246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000" b="1">
                <a:latin typeface="Arial"/>
                <a:cs typeface="Arial"/>
              </a:rPr>
              <a:t>Answer: When we come back!  See you in 5 minutes. </a:t>
            </a:r>
            <a:endParaRPr lang="en-US" sz="2000" b="1"/>
          </a:p>
        </p:txBody>
      </p:sp>
      <p:pic>
        <p:nvPicPr>
          <p:cNvPr id="8" name="Picture 7" descr="180+ Break Time Written On Paper Stock Illustrations, Royalty-Free Vector  Graphics &amp; Clip Art - iStock">
            <a:extLst>
              <a:ext uri="{FF2B5EF4-FFF2-40B4-BE49-F238E27FC236}">
                <a16:creationId xmlns:a16="http://schemas.microsoft.com/office/drawing/2014/main" id="{ED41420D-164D-8A51-E36B-A31DE0146F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6219" y="1544638"/>
            <a:ext cx="5067301" cy="5038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42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CED7D9-B13A-209D-D2EA-ACDFC2F95F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029C239-F897-82D9-6E8F-4C0DF489331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695475"/>
            <a:ext cx="10875308" cy="10156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8000">
                <a:latin typeface="Arial"/>
                <a:cs typeface="Arial"/>
              </a:rPr>
              <a:t>Vibing with Claude Code</a:t>
            </a:r>
          </a:p>
        </p:txBody>
      </p:sp>
      <p:pic>
        <p:nvPicPr>
          <p:cNvPr id="6" name="Picture 5" descr="Catch a Vibe - song and lyrics by LaLo Towers | Spotify">
            <a:extLst>
              <a:ext uri="{FF2B5EF4-FFF2-40B4-BE49-F238E27FC236}">
                <a16:creationId xmlns:a16="http://schemas.microsoft.com/office/drawing/2014/main" id="{10AAF54A-E919-7E99-8E68-C776689DF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730" y="2703802"/>
            <a:ext cx="3736398" cy="3764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9038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C03C84-23A0-FF96-D576-D0696F6A1B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573375-3936-339D-5A9E-2A33C0D7BB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Vibing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2EA5B79B-EBD7-52B5-25EA-A5FA2E63624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295399"/>
            <a:ext cx="11218862" cy="4943475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Building a dashboard from P and L data.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Single HTML file that opens in a browser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File picker button to load an Excel P&amp;L file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Automatically finds the 6 biggest accounts by dollar amount and shows them as input fields where you can type a % growth or decline assumption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Prior year (2025) shown as a muted reference on all charts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Current year (2026) shows actuals plus a projection through December that updates based on your inputs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KPI cards: projected full-year Revenue, Net Income, Margin %, and year-over-year change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Three charts: Net Income over time, Revenue vs Expenses by month, Waterfall for the most recent month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800" dirty="0"/>
              <a:t>Charts and KPIs update live as you change inputs</a:t>
            </a:r>
          </a:p>
        </p:txBody>
      </p:sp>
    </p:spTree>
    <p:extLst>
      <p:ext uri="{BB962C8B-B14F-4D97-AF65-F5344CB8AC3E}">
        <p14:creationId xmlns:p14="http://schemas.microsoft.com/office/powerpoint/2010/main" val="270015648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F3F2F7-012F-3574-D3D8-A482BF4771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B988A9-6965-CE60-84DD-58B14A9368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Vibing Hints and Discussion</a:t>
            </a: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F0A86055-A91B-EE77-4146-2C5D7065E2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82588" y="1295399"/>
            <a:ext cx="11218862" cy="4943475"/>
          </a:xfrm>
        </p:spPr>
        <p:txBody>
          <a:bodyPr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800" dirty="0"/>
              <a:t>Hints</a:t>
            </a:r>
            <a:endParaRPr lang="en-US" sz="2000" dirty="0"/>
          </a:p>
          <a:p>
            <a:pPr marL="971550" lvl="1" indent="-285750"/>
            <a:r>
              <a:rPr lang="en-US" dirty="0"/>
              <a:t>Tell the AI to ask question to get clarifications before starting the build</a:t>
            </a:r>
          </a:p>
          <a:p>
            <a:pPr marL="971550" lvl="1" indent="-285750"/>
            <a:r>
              <a:rPr lang="en-US" dirty="0"/>
              <a:t>Attach the P and L as a sample it can reference</a:t>
            </a:r>
            <a:endParaRPr lang="en-US" sz="28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800" dirty="0"/>
              <a:t>Discussion while processing</a:t>
            </a:r>
          </a:p>
          <a:p>
            <a:pPr marL="971550" lvl="1" indent="-285750"/>
            <a:r>
              <a:rPr lang="en-US" dirty="0"/>
              <a:t>Talk to each other while processing</a:t>
            </a:r>
          </a:p>
          <a:p>
            <a:pPr marL="971550" lvl="1" indent="-285750"/>
            <a:r>
              <a:rPr lang="en-US" dirty="0"/>
              <a:t>Compare prompts and styles.</a:t>
            </a:r>
          </a:p>
          <a:p>
            <a:pPr marL="971550" lvl="1" indent="-285750"/>
            <a:r>
              <a:rPr lang="en-US" dirty="0"/>
              <a:t>Did anyone include something different from the others</a:t>
            </a:r>
          </a:p>
        </p:txBody>
      </p:sp>
    </p:spTree>
    <p:extLst>
      <p:ext uri="{BB962C8B-B14F-4D97-AF65-F5344CB8AC3E}">
        <p14:creationId xmlns:p14="http://schemas.microsoft.com/office/powerpoint/2010/main" val="8069020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D33ED1-02DB-01CE-DFAF-6712F8C098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81F9FC8-8AB6-1B87-5C25-016D3E6B91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10875308" cy="1015663"/>
          </a:xfrm>
        </p:spPr>
        <p:txBody>
          <a:bodyPr/>
          <a:lstStyle/>
          <a:p>
            <a:r>
              <a:rPr lang="en-US" dirty="0"/>
              <a:t>Risks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76F33-7BC5-ED05-5F8B-5E8F01291ED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Getting Technical in AI</a:t>
            </a:r>
          </a:p>
        </p:txBody>
      </p:sp>
    </p:spTree>
    <p:extLst>
      <p:ext uri="{BB962C8B-B14F-4D97-AF65-F5344CB8AC3E}">
        <p14:creationId xmlns:p14="http://schemas.microsoft.com/office/powerpoint/2010/main" val="1228265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BB84B7-A82B-9F26-7F52-D631DBF55E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5F284B-7F84-D4A3-FD92-A455C410E26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Risks and Security</a:t>
            </a:r>
          </a:p>
        </p:txBody>
      </p:sp>
      <p:pic>
        <p:nvPicPr>
          <p:cNvPr id="4" name="Picture 3" descr="A yellow and red circular pattern&#10;&#10;Description automatically generated">
            <a:extLst>
              <a:ext uri="{FF2B5EF4-FFF2-40B4-BE49-F238E27FC236}">
                <a16:creationId xmlns:a16="http://schemas.microsoft.com/office/drawing/2014/main" id="{E855E19A-E3B0-0391-6ECE-08AA2FDF3B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 flipH="1">
            <a:off x="1798051" y="1769908"/>
            <a:ext cx="1564976" cy="1334410"/>
          </a:xfrm>
          <a:prstGeom prst="rect">
            <a:avLst/>
          </a:prstGeom>
        </p:spPr>
      </p:pic>
      <p:pic>
        <p:nvPicPr>
          <p:cNvPr id="5" name="Picture 4" descr="A robot standing in front of a blackboard with math equations&#10;&#10;Description automatically generated">
            <a:extLst>
              <a:ext uri="{FF2B5EF4-FFF2-40B4-BE49-F238E27FC236}">
                <a16:creationId xmlns:a16="http://schemas.microsoft.com/office/drawing/2014/main" id="{B4ECC564-73A4-8DB3-1923-3F59A2C569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6148319" y="1784732"/>
            <a:ext cx="1627178" cy="1304763"/>
          </a:xfrm>
          <a:prstGeom prst="rect">
            <a:avLst/>
          </a:prstGeom>
        </p:spPr>
      </p:pic>
      <p:pic>
        <p:nvPicPr>
          <p:cNvPr id="6" name="Picture 5" descr="Shadows of people shadows on sand&#10;&#10;Description automatically generated">
            <a:extLst>
              <a:ext uri="{FF2B5EF4-FFF2-40B4-BE49-F238E27FC236}">
                <a16:creationId xmlns:a16="http://schemas.microsoft.com/office/drawing/2014/main" id="{AEC21EA2-2CDE-4B54-39C3-758E2603FA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6153306" y="3706850"/>
            <a:ext cx="1706905" cy="12796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0635B3F-4DFA-8E42-5244-856A1E71DAD3}"/>
              </a:ext>
            </a:extLst>
          </p:cNvPr>
          <p:cNvSpPr txBox="1"/>
          <p:nvPr/>
        </p:nvSpPr>
        <p:spPr>
          <a:xfrm>
            <a:off x="1583256" y="3299972"/>
            <a:ext cx="1899969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Hallucinations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1CE99F-39BB-6CAD-8BC8-5152B3717F0A}"/>
              </a:ext>
            </a:extLst>
          </p:cNvPr>
          <p:cNvSpPr txBox="1"/>
          <p:nvPr/>
        </p:nvSpPr>
        <p:spPr>
          <a:xfrm>
            <a:off x="3866714" y="3299972"/>
            <a:ext cx="1709618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Hackers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9CB1D75-2733-391A-612F-98E9E371F840}"/>
              </a:ext>
            </a:extLst>
          </p:cNvPr>
          <p:cNvSpPr txBox="1"/>
          <p:nvPr/>
        </p:nvSpPr>
        <p:spPr>
          <a:xfrm>
            <a:off x="6041857" y="3299972"/>
            <a:ext cx="1752963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Sycophant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A3EF511-001D-8C50-38FD-2C0E0A2E5ABA}"/>
              </a:ext>
            </a:extLst>
          </p:cNvPr>
          <p:cNvSpPr txBox="1"/>
          <p:nvPr/>
        </p:nvSpPr>
        <p:spPr>
          <a:xfrm>
            <a:off x="1611122" y="5205400"/>
            <a:ext cx="1899969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Human</a:t>
            </a:r>
          </a:p>
        </p:txBody>
      </p:sp>
      <p:pic>
        <p:nvPicPr>
          <p:cNvPr id="11" name="Picture 10" descr="Question Mark Hacker Attack · Free photo on Pixabay">
            <a:extLst>
              <a:ext uri="{FF2B5EF4-FFF2-40B4-BE49-F238E27FC236}">
                <a16:creationId xmlns:a16="http://schemas.microsoft.com/office/drawing/2014/main" id="{9F826D47-FEC0-3656-4B34-8729C3D3EB3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6715" y="1771769"/>
            <a:ext cx="1712016" cy="133068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5AB0880-D340-AC89-2AFC-926F711404CE}"/>
              </a:ext>
            </a:extLst>
          </p:cNvPr>
          <p:cNvSpPr txBox="1"/>
          <p:nvPr/>
        </p:nvSpPr>
        <p:spPr>
          <a:xfrm>
            <a:off x="6100816" y="5205400"/>
            <a:ext cx="1706905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Shadow</a:t>
            </a:r>
          </a:p>
        </p:txBody>
      </p:sp>
      <p:pic>
        <p:nvPicPr>
          <p:cNvPr id="13" name="Picture 12" descr="A large crack in the road&#10;&#10;AI-generated content may be incorrect.">
            <a:extLst>
              <a:ext uri="{FF2B5EF4-FFF2-40B4-BE49-F238E27FC236}">
                <a16:creationId xmlns:a16="http://schemas.microsoft.com/office/drawing/2014/main" id="{FD31AD6D-C793-AA6D-2930-9EB1550B3A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rcRect t="8727" b="46227"/>
          <a:stretch/>
        </p:blipFill>
        <p:spPr>
          <a:xfrm>
            <a:off x="3902434" y="3769884"/>
            <a:ext cx="1707319" cy="11535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3987489-0110-9D4F-635B-F6B5FEC78A2F}"/>
              </a:ext>
            </a:extLst>
          </p:cNvPr>
          <p:cNvSpPr txBox="1"/>
          <p:nvPr/>
        </p:nvSpPr>
        <p:spPr>
          <a:xfrm>
            <a:off x="3793254" y="5205400"/>
            <a:ext cx="1709618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Disruption</a:t>
            </a:r>
          </a:p>
        </p:txBody>
      </p:sp>
      <p:pic>
        <p:nvPicPr>
          <p:cNvPr id="15" name="Picture 14" descr="A group of people sitting in a room with computers&#10;&#10;AI-generated content may be incorrect.">
            <a:extLst>
              <a:ext uri="{FF2B5EF4-FFF2-40B4-BE49-F238E27FC236}">
                <a16:creationId xmlns:a16="http://schemas.microsoft.com/office/drawing/2014/main" id="{B279010D-04D3-AB0A-48BD-424B8D84567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784144" y="3769884"/>
            <a:ext cx="1729552" cy="1153598"/>
          </a:xfrm>
          <a:prstGeom prst="rect">
            <a:avLst/>
          </a:prstGeom>
        </p:spPr>
      </p:pic>
      <p:pic>
        <p:nvPicPr>
          <p:cNvPr id="16" name="Picture 15" descr="Close-up of a syringe and a vial of liquid&#10;&#10;AI-generated content may be incorrect.">
            <a:extLst>
              <a:ext uri="{FF2B5EF4-FFF2-40B4-BE49-F238E27FC236}">
                <a16:creationId xmlns:a16="http://schemas.microsoft.com/office/drawing/2014/main" id="{D06B37A1-608E-01CE-06F4-7197CBA19D9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8298302" y="1805626"/>
            <a:ext cx="1894462" cy="126297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C1BB607-6B45-C051-DA3E-9512470D96AD}"/>
              </a:ext>
            </a:extLst>
          </p:cNvPr>
          <p:cNvSpPr txBox="1"/>
          <p:nvPr/>
        </p:nvSpPr>
        <p:spPr>
          <a:xfrm>
            <a:off x="8439801" y="3299972"/>
            <a:ext cx="1752963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Prompt Injection</a:t>
            </a:r>
          </a:p>
        </p:txBody>
      </p:sp>
      <p:pic>
        <p:nvPicPr>
          <p:cNvPr id="18" name="Picture 17" descr="Red retro robot">
            <a:extLst>
              <a:ext uri="{FF2B5EF4-FFF2-40B4-BE49-F238E27FC236}">
                <a16:creationId xmlns:a16="http://schemas.microsoft.com/office/drawing/2014/main" id="{3503AFF2-2BA0-6ED4-7FEB-B79FC99BA87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303286" y="3715350"/>
            <a:ext cx="1894463" cy="126266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D19BAF6B-BA53-9F5C-3352-7A43B99F0846}"/>
              </a:ext>
            </a:extLst>
          </p:cNvPr>
          <p:cNvSpPr txBox="1"/>
          <p:nvPr/>
        </p:nvSpPr>
        <p:spPr>
          <a:xfrm>
            <a:off x="8374035" y="5205400"/>
            <a:ext cx="1752963" cy="34463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Scheming</a:t>
            </a:r>
          </a:p>
        </p:txBody>
      </p:sp>
    </p:spTree>
    <p:extLst>
      <p:ext uri="{BB962C8B-B14F-4D97-AF65-F5344CB8AC3E}">
        <p14:creationId xmlns:p14="http://schemas.microsoft.com/office/powerpoint/2010/main" val="1562431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B35D93-DD0B-60BB-6CD0-7B76203AC0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5B2A83-1287-8588-B619-C3B7FBEF3D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Risks and Security</a:t>
            </a:r>
          </a:p>
        </p:txBody>
      </p:sp>
      <p:pic>
        <p:nvPicPr>
          <p:cNvPr id="9" name="Picture 8" descr="A person in a red dress&#10;&#10;Description automatically generated">
            <a:extLst>
              <a:ext uri="{FF2B5EF4-FFF2-40B4-BE49-F238E27FC236}">
                <a16:creationId xmlns:a16="http://schemas.microsoft.com/office/drawing/2014/main" id="{EDDC6B4E-A2D2-BD50-03AE-00B7701ADF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760585" y="1890833"/>
            <a:ext cx="1741368" cy="1090285"/>
          </a:xfrm>
          <a:prstGeom prst="rect">
            <a:avLst/>
          </a:prstGeom>
        </p:spPr>
      </p:pic>
      <p:pic>
        <p:nvPicPr>
          <p:cNvPr id="10" name="Picture 9" descr="Free vector graphic: Container, Black, Box, Empty - Free Image on Pixabay - 304534">
            <a:extLst>
              <a:ext uri="{FF2B5EF4-FFF2-40B4-BE49-F238E27FC236}">
                <a16:creationId xmlns:a16="http://schemas.microsoft.com/office/drawing/2014/main" id="{9EEDB2B8-74E8-A7DF-73AC-4355D6408B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6766" y="1916391"/>
            <a:ext cx="1435441" cy="104259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11701C4-D631-83E8-F21A-3762767C1DF8}"/>
              </a:ext>
            </a:extLst>
          </p:cNvPr>
          <p:cNvSpPr txBox="1"/>
          <p:nvPr/>
        </p:nvSpPr>
        <p:spPr>
          <a:xfrm>
            <a:off x="4118303" y="3125630"/>
            <a:ext cx="1435441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Black Box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4418392-0B74-859A-7B69-7A65DD2DB4E3}"/>
              </a:ext>
            </a:extLst>
          </p:cNvPr>
          <p:cNvSpPr txBox="1"/>
          <p:nvPr/>
        </p:nvSpPr>
        <p:spPr>
          <a:xfrm>
            <a:off x="1762121" y="3145844"/>
            <a:ext cx="1741370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Deepfakes</a:t>
            </a:r>
          </a:p>
        </p:txBody>
      </p:sp>
      <p:pic>
        <p:nvPicPr>
          <p:cNvPr id="13" name="Picture 12" descr="A tree with moss growing on it&#10;&#10;AI-generated content may be incorrect.">
            <a:extLst>
              <a:ext uri="{FF2B5EF4-FFF2-40B4-BE49-F238E27FC236}">
                <a16:creationId xmlns:a16="http://schemas.microsoft.com/office/drawing/2014/main" id="{C21F68A6-5D09-54AD-23A1-FF924D6951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6164108" y="1888593"/>
            <a:ext cx="1646126" cy="10954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BD794DC-3575-DD4C-178E-50AE64818A03}"/>
              </a:ext>
            </a:extLst>
          </p:cNvPr>
          <p:cNvSpPr txBox="1"/>
          <p:nvPr/>
        </p:nvSpPr>
        <p:spPr>
          <a:xfrm>
            <a:off x="6202288" y="3151570"/>
            <a:ext cx="1569765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Environment</a:t>
            </a:r>
          </a:p>
        </p:txBody>
      </p:sp>
      <p:pic>
        <p:nvPicPr>
          <p:cNvPr id="15" name="Picture 14" descr="A person sleeping at a desk&#10;&#10;AI-generated content may be incorrect.">
            <a:extLst>
              <a:ext uri="{FF2B5EF4-FFF2-40B4-BE49-F238E27FC236}">
                <a16:creationId xmlns:a16="http://schemas.microsoft.com/office/drawing/2014/main" id="{91BEDD8F-F9E9-595C-A7D9-A8C494AD45B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6168991" y="3658626"/>
            <a:ext cx="1719036" cy="103142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939DC4D-CEB0-2284-7CA0-C1E0E0DE1718}"/>
              </a:ext>
            </a:extLst>
          </p:cNvPr>
          <p:cNvSpPr txBox="1"/>
          <p:nvPr/>
        </p:nvSpPr>
        <p:spPr>
          <a:xfrm>
            <a:off x="6166196" y="4887959"/>
            <a:ext cx="1719036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Lazy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69CEC7-406A-AA9D-ECB6-37D4CD57377D}"/>
              </a:ext>
            </a:extLst>
          </p:cNvPr>
          <p:cNvSpPr txBox="1"/>
          <p:nvPr/>
        </p:nvSpPr>
        <p:spPr>
          <a:xfrm>
            <a:off x="1823234" y="4887959"/>
            <a:ext cx="1455625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Entry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7457032-0135-F254-33F1-EE549F32F720}"/>
              </a:ext>
            </a:extLst>
          </p:cNvPr>
          <p:cNvSpPr txBox="1"/>
          <p:nvPr/>
        </p:nvSpPr>
        <p:spPr>
          <a:xfrm>
            <a:off x="4118855" y="4863488"/>
            <a:ext cx="1432529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Privacy</a:t>
            </a:r>
          </a:p>
        </p:txBody>
      </p:sp>
      <p:pic>
        <p:nvPicPr>
          <p:cNvPr id="19" name="Picture 18" descr="A yellow and black card with white lines and a person&#10;&#10;AI-generated content may be incorrect.">
            <a:extLst>
              <a:ext uri="{FF2B5EF4-FFF2-40B4-BE49-F238E27FC236}">
                <a16:creationId xmlns:a16="http://schemas.microsoft.com/office/drawing/2014/main" id="{A04DAEA4-E2CA-1765-DBF7-8CABF901C1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4118855" y="3689902"/>
            <a:ext cx="1432529" cy="956512"/>
          </a:xfrm>
          <a:prstGeom prst="rect">
            <a:avLst/>
          </a:prstGeom>
        </p:spPr>
      </p:pic>
      <p:pic>
        <p:nvPicPr>
          <p:cNvPr id="20" name="Picture 19" descr="Back photo of a graduate with a cap on">
            <a:extLst>
              <a:ext uri="{FF2B5EF4-FFF2-40B4-BE49-F238E27FC236}">
                <a16:creationId xmlns:a16="http://schemas.microsoft.com/office/drawing/2014/main" id="{9F20693D-9D7D-8D36-8AEE-971B7DBDED8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60585" y="3535145"/>
            <a:ext cx="1741370" cy="1162417"/>
          </a:xfrm>
          <a:prstGeom prst="rect">
            <a:avLst/>
          </a:prstGeom>
        </p:spPr>
      </p:pic>
      <p:pic>
        <p:nvPicPr>
          <p:cNvPr id="21" name="Picture 20" descr="A bubble with a rainbow colored surface&#10;&#10;AI-generated content may be incorrect.">
            <a:extLst>
              <a:ext uri="{FF2B5EF4-FFF2-40B4-BE49-F238E27FC236}">
                <a16:creationId xmlns:a16="http://schemas.microsoft.com/office/drawing/2014/main" id="{457EE87D-051A-8C6E-4DE1-36C94D37F65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837473B0-CC2E-450A-ABE3-18F120FF3D39}">
                <a1611:picAttrSrcUrl xmlns:a1611="http://schemas.microsoft.com/office/drawing/2016/11/main" r:id="rId13"/>
              </a:ext>
            </a:extLst>
          </a:blip>
          <a:stretch>
            <a:fillRect/>
          </a:stretch>
        </p:blipFill>
        <p:spPr>
          <a:xfrm>
            <a:off x="8451183" y="1883701"/>
            <a:ext cx="1646126" cy="109741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484DE144-74F1-4CC5-EE4B-B8A04E5B47E6}"/>
              </a:ext>
            </a:extLst>
          </p:cNvPr>
          <p:cNvSpPr txBox="1"/>
          <p:nvPr/>
        </p:nvSpPr>
        <p:spPr>
          <a:xfrm>
            <a:off x="8489363" y="3125630"/>
            <a:ext cx="1569765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Bubble</a:t>
            </a:r>
          </a:p>
        </p:txBody>
      </p:sp>
      <p:pic>
        <p:nvPicPr>
          <p:cNvPr id="23" name="Picture 22" descr="A pot of food on a stove&#10;&#10;AI-generated content may be incorrect.">
            <a:extLst>
              <a:ext uri="{FF2B5EF4-FFF2-40B4-BE49-F238E27FC236}">
                <a16:creationId xmlns:a16="http://schemas.microsoft.com/office/drawing/2014/main" id="{270DFC60-F793-07E9-0C3F-5C38642BEBB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837473B0-CC2E-450A-ABE3-18F120FF3D39}">
                <a1611:picAttrSrcUrl xmlns:a1611="http://schemas.microsoft.com/office/drawing/2016/11/main" r:id="rId15"/>
              </a:ext>
            </a:extLst>
          </a:blip>
          <a:stretch>
            <a:fillRect/>
          </a:stretch>
        </p:blipFill>
        <p:spPr>
          <a:xfrm>
            <a:off x="8554532" y="3653692"/>
            <a:ext cx="1544865" cy="103041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62109AEF-AB15-894F-7F83-2633FCA8E5D2}"/>
              </a:ext>
            </a:extLst>
          </p:cNvPr>
          <p:cNvSpPr txBox="1"/>
          <p:nvPr/>
        </p:nvSpPr>
        <p:spPr>
          <a:xfrm>
            <a:off x="8491451" y="4855157"/>
            <a:ext cx="1719036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Slop</a:t>
            </a:r>
          </a:p>
        </p:txBody>
      </p:sp>
    </p:spTree>
    <p:extLst>
      <p:ext uri="{BB962C8B-B14F-4D97-AF65-F5344CB8AC3E}">
        <p14:creationId xmlns:p14="http://schemas.microsoft.com/office/powerpoint/2010/main" val="1441869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64CDAA-5206-E556-F50D-B42C7AE86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6A9C36-3957-954F-4CF9-093BA2A7E1B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41989" y="4464051"/>
            <a:ext cx="5160963" cy="793750"/>
          </a:xfrm>
        </p:spPr>
        <p:txBody>
          <a:bodyPr/>
          <a:lstStyle/>
          <a:p>
            <a:r>
              <a:rPr lang="en-US" dirty="0"/>
              <a:t>Wesley Hartman</a:t>
            </a:r>
          </a:p>
          <a:p>
            <a:r>
              <a:rPr lang="en-US" dirty="0"/>
              <a:t>Founder</a:t>
            </a:r>
          </a:p>
          <a:p>
            <a:r>
              <a:rPr lang="en-US" dirty="0"/>
              <a:t>Automata Practice Development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B066E0F-FFCF-6247-595D-2296281260FB}"/>
              </a:ext>
            </a:extLst>
          </p:cNvPr>
          <p:cNvSpPr txBox="1"/>
          <p:nvPr/>
        </p:nvSpPr>
        <p:spPr>
          <a:xfrm>
            <a:off x="4811301" y="2366728"/>
            <a:ext cx="0" cy="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3D290479-B601-7871-7BA1-A498CBD724CA}"/>
              </a:ext>
            </a:extLst>
          </p:cNvPr>
          <p:cNvSpPr txBox="1">
            <a:spLocks/>
          </p:cNvSpPr>
          <p:nvPr/>
        </p:nvSpPr>
        <p:spPr>
          <a:xfrm>
            <a:off x="6831012" y="4464051"/>
            <a:ext cx="5160963" cy="12509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Chris Ortega</a:t>
            </a:r>
            <a:br>
              <a:rPr lang="en-US" dirty="0"/>
            </a:br>
            <a:r>
              <a:rPr lang="en-US" dirty="0"/>
              <a:t>CEO</a:t>
            </a:r>
          </a:p>
          <a:p>
            <a:r>
              <a:rPr lang="en-US" dirty="0"/>
              <a:t>Fresh FP&amp;A</a:t>
            </a:r>
          </a:p>
        </p:txBody>
      </p:sp>
      <p:pic>
        <p:nvPicPr>
          <p:cNvPr id="2" name="Picture 1" descr="A person in a black suit&#10;&#10;AI-generated content may be incorrect.">
            <a:extLst>
              <a:ext uri="{FF2B5EF4-FFF2-40B4-BE49-F238E27FC236}">
                <a16:creationId xmlns:a16="http://schemas.microsoft.com/office/drawing/2014/main" id="{31860F46-A9AD-5C58-5E80-CAD30C97A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6708" y="277091"/>
            <a:ext cx="3955710" cy="4184073"/>
          </a:xfrm>
          <a:prstGeom prst="rect">
            <a:avLst/>
          </a:prstGeom>
        </p:spPr>
      </p:pic>
      <p:pic>
        <p:nvPicPr>
          <p:cNvPr id="5" name="Picture 4" descr="A person in a suit&#10;&#10;AI-generated content may be incorrect.">
            <a:extLst>
              <a:ext uri="{FF2B5EF4-FFF2-40B4-BE49-F238E27FC236}">
                <a16:creationId xmlns:a16="http://schemas.microsoft.com/office/drawing/2014/main" id="{3ACD064D-B502-AA5A-5BE7-B6FBDC7168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268" b="23239"/>
          <a:stretch>
            <a:fillRect/>
          </a:stretch>
        </p:blipFill>
        <p:spPr>
          <a:xfrm>
            <a:off x="1147205" y="277091"/>
            <a:ext cx="4092564" cy="418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6917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237A0-CA44-E565-38A4-66393926F0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4F63B6-9DFC-3BD6-178A-B5BCAB14C8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Risks and Security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DD721CB-B7B5-275C-FDCC-74AA2C56955F}"/>
              </a:ext>
            </a:extLst>
          </p:cNvPr>
          <p:cNvSpPr txBox="1"/>
          <p:nvPr/>
        </p:nvSpPr>
        <p:spPr>
          <a:xfrm>
            <a:off x="5038898" y="3245889"/>
            <a:ext cx="1435441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Poisoning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27435D-CF9F-06D6-8E49-A9FA6350C2F6}"/>
              </a:ext>
            </a:extLst>
          </p:cNvPr>
          <p:cNvSpPr txBox="1"/>
          <p:nvPr/>
        </p:nvSpPr>
        <p:spPr>
          <a:xfrm>
            <a:off x="2482171" y="3266103"/>
            <a:ext cx="1741370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Leakage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BE88B4-AB6E-FB18-EF5B-0767C2A471F7}"/>
              </a:ext>
            </a:extLst>
          </p:cNvPr>
          <p:cNvSpPr txBox="1"/>
          <p:nvPr/>
        </p:nvSpPr>
        <p:spPr>
          <a:xfrm>
            <a:off x="2623507" y="5008217"/>
            <a:ext cx="1455625" cy="646389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Excessive</a:t>
            </a:r>
          </a:p>
          <a:p>
            <a:pPr algn="ctr"/>
            <a:r>
              <a:rPr lang="en-US" dirty="0"/>
              <a:t>Agency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6CEF9F-42AA-D3F8-424E-9841A5F47CBE}"/>
              </a:ext>
            </a:extLst>
          </p:cNvPr>
          <p:cNvSpPr txBox="1"/>
          <p:nvPr/>
        </p:nvSpPr>
        <p:spPr>
          <a:xfrm>
            <a:off x="5041810" y="5013580"/>
            <a:ext cx="1432529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Weapons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144B08C-EAE0-97E0-3BDA-84F250D7C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2480635" y="1887779"/>
            <a:ext cx="1741370" cy="13060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A26088D-D15A-4605-AED5-21A7A7AA96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rcRect l="28141" r="15583"/>
          <a:stretch>
            <a:fillRect/>
          </a:stretch>
        </p:blipFill>
        <p:spPr>
          <a:xfrm>
            <a:off x="2480635" y="3730018"/>
            <a:ext cx="1741370" cy="12283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CBDA25-86C4-4648-02B3-F9B8C1029A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4836816" y="3730018"/>
            <a:ext cx="1842519" cy="122834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7254B7B2-58EA-A0B5-4DD9-FC88694CDD5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  <a:ext uri="{837473B0-CC2E-450A-ABE3-18F120FF3D39}">
                <a1611:picAttrSrcUrl xmlns:a1611="http://schemas.microsoft.com/office/drawing/2016/11/main" r:id="rId9"/>
              </a:ext>
            </a:extLst>
          </a:blip>
          <a:stretch>
            <a:fillRect/>
          </a:stretch>
        </p:blipFill>
        <p:spPr>
          <a:xfrm>
            <a:off x="5037362" y="1862585"/>
            <a:ext cx="1435441" cy="1383304"/>
          </a:xfrm>
          <a:prstGeom prst="rect">
            <a:avLst/>
          </a:prstGeom>
        </p:spPr>
      </p:pic>
      <p:pic>
        <p:nvPicPr>
          <p:cNvPr id="12" name="Picture 11" descr="Work tools and supplies">
            <a:extLst>
              <a:ext uri="{FF2B5EF4-FFF2-40B4-BE49-F238E27FC236}">
                <a16:creationId xmlns:a16="http://schemas.microsoft.com/office/drawing/2014/main" id="{9391D761-353D-F4ED-E015-4BBF2835293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7017" y="3716397"/>
            <a:ext cx="1842520" cy="122834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DAB8E150-99F6-F3CF-2A59-2842D2A30F27}"/>
              </a:ext>
            </a:extLst>
          </p:cNvPr>
          <p:cNvSpPr txBox="1"/>
          <p:nvPr/>
        </p:nvSpPr>
        <p:spPr>
          <a:xfrm>
            <a:off x="7642012" y="5013580"/>
            <a:ext cx="1432529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Tool Spread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EECB72-AF82-74C3-2E58-303641C4BD6F}"/>
              </a:ext>
            </a:extLst>
          </p:cNvPr>
          <p:cNvSpPr txBox="1"/>
          <p:nvPr/>
        </p:nvSpPr>
        <p:spPr>
          <a:xfrm>
            <a:off x="7665167" y="3245889"/>
            <a:ext cx="1435441" cy="304210"/>
          </a:xfrm>
          <a:prstGeom prst="rect">
            <a:avLst/>
          </a:prstGeom>
        </p:spPr>
        <p:txBody>
          <a:bodyPr vert="horz" wrap="none" lIns="0" tIns="0" rIns="0" bIns="0" rtlCol="0" anchor="t" anchorCtr="0">
            <a:noAutofit/>
          </a:bodyPr>
          <a:lstStyle/>
          <a:p>
            <a:pPr algn="ctr"/>
            <a:r>
              <a:rPr lang="en-US" dirty="0"/>
              <a:t>Washing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77A0C0B2-E097-D53C-6BD4-76AC8475946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2"/>
              </a:ext>
            </a:extLst>
          </a:blip>
          <a:srcRect l="40738"/>
          <a:stretch>
            <a:fillRect/>
          </a:stretch>
        </p:blipFill>
        <p:spPr>
          <a:xfrm>
            <a:off x="7637930" y="1872993"/>
            <a:ext cx="1435442" cy="1362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939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175602-AFA5-6C18-A380-6195CA1A4B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AA352BE-0D5C-8B91-ACA7-155000590F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1979 IBM training slide</a:t>
            </a:r>
          </a:p>
        </p:txBody>
      </p:sp>
      <p:pic>
        <p:nvPicPr>
          <p:cNvPr id="10" name="Picture 2" descr="text">
            <a:extLst>
              <a:ext uri="{FF2B5EF4-FFF2-40B4-BE49-F238E27FC236}">
                <a16:creationId xmlns:a16="http://schemas.microsoft.com/office/drawing/2014/main" id="{E759ED0A-6BFA-EF0C-85A7-5B81F87290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0"/>
          <a:stretch>
            <a:fillRect/>
          </a:stretch>
        </p:blipFill>
        <p:spPr bwMode="auto">
          <a:xfrm>
            <a:off x="383055" y="1544494"/>
            <a:ext cx="6436845" cy="480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9AB925E5-3FDE-7C16-18EE-DF5DCEE14CF1}"/>
              </a:ext>
            </a:extLst>
          </p:cNvPr>
          <p:cNvSpPr txBox="1">
            <a:spLocks/>
          </p:cNvSpPr>
          <p:nvPr/>
        </p:nvSpPr>
        <p:spPr>
          <a:xfrm>
            <a:off x="9380070" y="2589130"/>
            <a:ext cx="2428875" cy="16797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 kern="120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Intelligence without wisdom is dangerous</a:t>
            </a:r>
          </a:p>
        </p:txBody>
      </p:sp>
    </p:spTree>
    <p:extLst>
      <p:ext uri="{BB962C8B-B14F-4D97-AF65-F5344CB8AC3E}">
        <p14:creationId xmlns:p14="http://schemas.microsoft.com/office/powerpoint/2010/main" val="2323264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4D8B0B-BB69-68C0-5450-5F9E0F552B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C46548C-4EB9-3725-1B3A-9EFB6F8755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10875308" cy="1015663"/>
          </a:xfrm>
        </p:spPr>
        <p:txBody>
          <a:bodyPr/>
          <a:lstStyle/>
          <a:p>
            <a:r>
              <a:rPr lang="en-US" dirty="0"/>
              <a:t>Future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46212E-C1E1-83A1-848F-754C2CEF3A5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Getting Technical in AI</a:t>
            </a:r>
          </a:p>
        </p:txBody>
      </p:sp>
    </p:spTree>
    <p:extLst>
      <p:ext uri="{BB962C8B-B14F-4D97-AF65-F5344CB8AC3E}">
        <p14:creationId xmlns:p14="http://schemas.microsoft.com/office/powerpoint/2010/main" val="12901435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B9FA8C-29A4-4ED1-76FB-370A5D7BD67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3055" y="147864"/>
            <a:ext cx="7254875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The New Big 4 &gt; Future</a:t>
            </a:r>
            <a:endParaRPr lang="en-US"/>
          </a:p>
        </p:txBody>
      </p:sp>
      <p:pic>
        <p:nvPicPr>
          <p:cNvPr id="6" name="Picture 5" descr="Google Gemini — everything you need to ...">
            <a:extLst>
              <a:ext uri="{FF2B5EF4-FFF2-40B4-BE49-F238E27FC236}">
                <a16:creationId xmlns:a16="http://schemas.microsoft.com/office/drawing/2014/main" id="{AB02E951-4100-B07F-8021-C88A89DAD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03" y="1548245"/>
            <a:ext cx="2847975" cy="1600200"/>
          </a:xfrm>
          <a:prstGeom prst="rect">
            <a:avLst/>
          </a:prstGeom>
        </p:spPr>
      </p:pic>
      <p:pic>
        <p:nvPicPr>
          <p:cNvPr id="7" name="Picture 6" descr="ChatGPT - Simple English Wikipedia, the ...">
            <a:extLst>
              <a:ext uri="{FF2B5EF4-FFF2-40B4-BE49-F238E27FC236}">
                <a16:creationId xmlns:a16="http://schemas.microsoft.com/office/drawing/2014/main" id="{67C80F85-5812-4477-1214-BBC33F5FD5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256" y="861148"/>
            <a:ext cx="2143125" cy="2143125"/>
          </a:xfrm>
          <a:prstGeom prst="rect">
            <a:avLst/>
          </a:prstGeom>
        </p:spPr>
      </p:pic>
      <p:pic>
        <p:nvPicPr>
          <p:cNvPr id="8" name="Picture 7" descr="Microsoft 365 Copilot Chat ...">
            <a:extLst>
              <a:ext uri="{FF2B5EF4-FFF2-40B4-BE49-F238E27FC236}">
                <a16:creationId xmlns:a16="http://schemas.microsoft.com/office/drawing/2014/main" id="{630DA686-745A-E3ED-746D-98DFAC11B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3165" y="3867584"/>
            <a:ext cx="2683452" cy="2655743"/>
          </a:xfrm>
          <a:prstGeom prst="rect">
            <a:avLst/>
          </a:prstGeom>
        </p:spPr>
      </p:pic>
      <p:pic>
        <p:nvPicPr>
          <p:cNvPr id="9" name="Picture 8" descr="Claude &amp; Slack Integration | Slack ...">
            <a:extLst>
              <a:ext uri="{FF2B5EF4-FFF2-40B4-BE49-F238E27FC236}">
                <a16:creationId xmlns:a16="http://schemas.microsoft.com/office/drawing/2014/main" id="{A9A49DC1-8C11-A4F9-C237-F7D4A21D29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2256" y="3867584"/>
            <a:ext cx="2697306" cy="264188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A614C64-7F94-718E-569C-A677FBE76B28}"/>
              </a:ext>
            </a:extLst>
          </p:cNvPr>
          <p:cNvSpPr txBox="1"/>
          <p:nvPr/>
        </p:nvSpPr>
        <p:spPr>
          <a:xfrm>
            <a:off x="450272" y="3248890"/>
            <a:ext cx="26981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Personal Action Engine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F76471-966C-34A2-06D2-02E78FA4F515}"/>
              </a:ext>
            </a:extLst>
          </p:cNvPr>
          <p:cNvSpPr txBox="1"/>
          <p:nvPr/>
        </p:nvSpPr>
        <p:spPr>
          <a:xfrm>
            <a:off x="4952999" y="3248889"/>
            <a:ext cx="26981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The New Interface (OS)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4939D4-F3B2-B60F-951B-9C105D9B3067}"/>
              </a:ext>
            </a:extLst>
          </p:cNvPr>
          <p:cNvSpPr txBox="1"/>
          <p:nvPr/>
        </p:nvSpPr>
        <p:spPr>
          <a:xfrm>
            <a:off x="962890" y="6518563"/>
            <a:ext cx="152053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New Chippy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2FF19C-DD97-25CF-1912-57E1E63B51E7}"/>
              </a:ext>
            </a:extLst>
          </p:cNvPr>
          <p:cNvSpPr txBox="1"/>
          <p:nvPr/>
        </p:nvSpPr>
        <p:spPr>
          <a:xfrm>
            <a:off x="5230090" y="6518562"/>
            <a:ext cx="269817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b="1"/>
              <a:t>Autonomous Team Peer</a:t>
            </a:r>
          </a:p>
        </p:txBody>
      </p:sp>
    </p:spTree>
    <p:extLst>
      <p:ext uri="{BB962C8B-B14F-4D97-AF65-F5344CB8AC3E}">
        <p14:creationId xmlns:p14="http://schemas.microsoft.com/office/powerpoint/2010/main" val="340826563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3DB32-1972-5F59-FB9F-611461023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57B4AAD-F6E7-8EC0-25E1-E905649079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742950" indent="-742950">
              <a:lnSpc>
                <a:spcPct val="100000"/>
              </a:lnSpc>
              <a:buAutoNum type="arabicPeriod"/>
            </a:pPr>
            <a:r>
              <a:rPr lang="en-US" sz="3600">
                <a:latin typeface="Arial"/>
                <a:cs typeface="Arial"/>
              </a:rPr>
              <a:t>AI is not going away</a:t>
            </a:r>
            <a:endParaRPr lang="en-US" sz="3600"/>
          </a:p>
          <a:p>
            <a:pPr marL="742950" indent="-742950">
              <a:lnSpc>
                <a:spcPct val="100000"/>
              </a:lnSpc>
              <a:buAutoNum type="arabicPeriod"/>
            </a:pPr>
            <a:endParaRPr lang="en-US" sz="3600">
              <a:latin typeface="Arial"/>
              <a:cs typeface="Arial"/>
            </a:endParaRPr>
          </a:p>
          <a:p>
            <a:pPr marL="742950" indent="-742950">
              <a:lnSpc>
                <a:spcPct val="100000"/>
              </a:lnSpc>
              <a:buAutoNum type="arabicPeriod"/>
            </a:pPr>
            <a:r>
              <a:rPr lang="en-US" sz="3600">
                <a:latin typeface="Arial"/>
                <a:cs typeface="Arial"/>
              </a:rPr>
              <a:t>AI will be part of everything we do</a:t>
            </a:r>
            <a:endParaRPr lang="en-US" sz="3600"/>
          </a:p>
          <a:p>
            <a:pPr marL="742950" indent="-742950">
              <a:lnSpc>
                <a:spcPct val="100000"/>
              </a:lnSpc>
              <a:buAutoNum type="arabicPeriod"/>
            </a:pPr>
            <a:endParaRPr lang="en-US" sz="3600">
              <a:latin typeface="Arial"/>
              <a:cs typeface="Arial"/>
            </a:endParaRPr>
          </a:p>
          <a:p>
            <a:pPr marL="742950" indent="-742950">
              <a:lnSpc>
                <a:spcPct val="100000"/>
              </a:lnSpc>
              <a:buAutoNum type="arabicPeriod"/>
            </a:pPr>
            <a:r>
              <a:rPr lang="en-US" sz="3600" b="1">
                <a:latin typeface="Arial"/>
                <a:cs typeface="Arial"/>
              </a:rPr>
              <a:t>Claude in 2 years will the </a:t>
            </a:r>
            <a:r>
              <a:rPr lang="en-US" sz="3600" b="1">
                <a:solidFill>
                  <a:srgbClr val="FF0000"/>
                </a:solidFill>
                <a:latin typeface="Arial"/>
                <a:cs typeface="Arial"/>
              </a:rPr>
              <a:t>#</a:t>
            </a:r>
            <a:r>
              <a:rPr lang="en-US" sz="3600" b="1" u="sng">
                <a:solidFill>
                  <a:srgbClr val="FF0000"/>
                </a:solidFill>
                <a:latin typeface="Arial"/>
                <a:cs typeface="Arial"/>
              </a:rPr>
              <a:t>1 tool for All Finance</a:t>
            </a:r>
            <a:endParaRPr lang="en-US" sz="3600" b="1" u="sng">
              <a:solidFill>
                <a:srgbClr val="FF000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B9DD65-83E9-D331-0B63-107AC1C58A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Chris &amp; Wesly Predictions</a:t>
            </a:r>
            <a:endParaRPr lang="en-US" dirty="0"/>
          </a:p>
        </p:txBody>
      </p:sp>
      <p:pic>
        <p:nvPicPr>
          <p:cNvPr id="4" name="Picture 3" descr="Two men smiling at the camera&#10;&#10;AI-generated content may be incorrect.">
            <a:extLst>
              <a:ext uri="{FF2B5EF4-FFF2-40B4-BE49-F238E27FC236}">
                <a16:creationId xmlns:a16="http://schemas.microsoft.com/office/drawing/2014/main" id="{DA593BC0-E8CC-6266-E68E-9BD1DDB63F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0423" y="138547"/>
            <a:ext cx="3414280" cy="608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89571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7D2094-61D0-9257-75EA-8239452092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1DCB7F-1E67-0167-8677-A3C7EEB803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10875308" cy="1015663"/>
          </a:xfrm>
        </p:spPr>
        <p:txBody>
          <a:bodyPr/>
          <a:lstStyle/>
          <a:p>
            <a:r>
              <a:rPr lang="en-US" dirty="0"/>
              <a:t>Questions?</a:t>
            </a:r>
          </a:p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2F7D304-7808-444A-221E-26D0229087C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Getting Technical in AI</a:t>
            </a:r>
          </a:p>
        </p:txBody>
      </p:sp>
    </p:spTree>
    <p:extLst>
      <p:ext uri="{BB962C8B-B14F-4D97-AF65-F5344CB8AC3E}">
        <p14:creationId xmlns:p14="http://schemas.microsoft.com/office/powerpoint/2010/main" val="38914064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DF82F8-C7F2-2ADF-3B54-926B0B987AF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466109" y="189346"/>
            <a:ext cx="7254875" cy="71437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4400" b="1">
                <a:latin typeface="Arial"/>
                <a:cs typeface="Arial"/>
              </a:rPr>
              <a:t>Follow Us on LinkedIn</a:t>
            </a:r>
            <a:endParaRPr lang="en-US" sz="4400" b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D0F8B2F-F7D0-FFAB-16E8-0C0BA42867A0}"/>
              </a:ext>
            </a:extLst>
          </p:cNvPr>
          <p:cNvSpPr txBox="1"/>
          <p:nvPr/>
        </p:nvSpPr>
        <p:spPr>
          <a:xfrm>
            <a:off x="304800" y="5642262"/>
            <a:ext cx="4149436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>
                <a:latin typeface="Arial"/>
                <a:cs typeface="Arial"/>
              </a:rPr>
              <a:t>Wesley Hartman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F3A303-94E3-C9EB-9869-131598CADF51}"/>
              </a:ext>
            </a:extLst>
          </p:cNvPr>
          <p:cNvSpPr txBox="1"/>
          <p:nvPr/>
        </p:nvSpPr>
        <p:spPr>
          <a:xfrm>
            <a:off x="7952508" y="5642262"/>
            <a:ext cx="355369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4000" b="1">
                <a:latin typeface="Arial"/>
                <a:cs typeface="Arial"/>
              </a:rPr>
              <a:t>Chris Ortega</a:t>
            </a:r>
            <a:endParaRPr lang="en-US" b="1"/>
          </a:p>
        </p:txBody>
      </p:sp>
      <p:pic>
        <p:nvPicPr>
          <p:cNvPr id="10" name="Picture 9" descr="A qr code with a few black squares&#10;&#10;AI-generated content may be incorrect.">
            <a:extLst>
              <a:ext uri="{FF2B5EF4-FFF2-40B4-BE49-F238E27FC236}">
                <a16:creationId xmlns:a16="http://schemas.microsoft.com/office/drawing/2014/main" id="{94CD99FD-53FF-39CB-CAAA-EEED9F6DD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1514" y="895350"/>
            <a:ext cx="4762500" cy="4762500"/>
          </a:xfrm>
          <a:prstGeom prst="rect">
            <a:avLst/>
          </a:prstGeom>
        </p:spPr>
      </p:pic>
      <p:pic>
        <p:nvPicPr>
          <p:cNvPr id="11" name="Picture 10" descr="A qr code with a few black squares&#10;&#10;AI-generated content may be incorrect.">
            <a:extLst>
              <a:ext uri="{FF2B5EF4-FFF2-40B4-BE49-F238E27FC236}">
                <a16:creationId xmlns:a16="http://schemas.microsoft.com/office/drawing/2014/main" id="{F32CE009-E15E-D91D-5B5D-FE525E284C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2123" y="895350"/>
            <a:ext cx="4762500" cy="4762500"/>
          </a:xfrm>
          <a:prstGeom prst="rect">
            <a:avLst/>
          </a:prstGeom>
        </p:spPr>
      </p:pic>
      <p:pic>
        <p:nvPicPr>
          <p:cNvPr id="12" name="Picture 11" descr="Qr Code&quot; Images – Browse 177,406 Stock Photos, Vectors, and Video | Adobe  Stock">
            <a:extLst>
              <a:ext uri="{FF2B5EF4-FFF2-40B4-BE49-F238E27FC236}">
                <a16:creationId xmlns:a16="http://schemas.microsoft.com/office/drawing/2014/main" id="{40AC35DB-4EB6-1113-E031-5C670531ED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2218" y="2320636"/>
            <a:ext cx="2327565" cy="2216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88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0E9ADC-BE6A-2E0E-5724-1A6AD5506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9A5307C-1D79-4901-7632-35B03F0D54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68942" y="2302602"/>
            <a:ext cx="10875308" cy="1015663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Setting the Stage.....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FD91A8-B837-FEA8-1A03-2047135FD9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Getting Technical in AI</a:t>
            </a:r>
          </a:p>
        </p:txBody>
      </p:sp>
    </p:spTree>
    <p:extLst>
      <p:ext uri="{BB962C8B-B14F-4D97-AF65-F5344CB8AC3E}">
        <p14:creationId xmlns:p14="http://schemas.microsoft.com/office/powerpoint/2010/main" val="1713910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"/>
          <p:cNvSpPr/>
          <p:nvPr/>
        </p:nvSpPr>
        <p:spPr>
          <a:xfrm>
            <a:off x="365760" y="1316736"/>
            <a:ext cx="5120640" cy="633984"/>
          </a:xfrm>
          <a:prstGeom prst="rect">
            <a:avLst/>
          </a:prstGeom>
          <a:solidFill>
            <a:srgbClr val="E2E8F0"/>
          </a:solidFill>
          <a:ln w="1270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6" name="Text 4"/>
          <p:cNvSpPr/>
          <p:nvPr/>
        </p:nvSpPr>
        <p:spPr>
          <a:xfrm>
            <a:off x="487680" y="1316736"/>
            <a:ext cx="4876800" cy="63398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b="1">
                <a:solidFill>
                  <a:srgbClr val="64748B"/>
                </a:solidFill>
                <a:latin typeface="Arial"/>
                <a:ea typeface="Calibri"/>
                <a:cs typeface="Arial"/>
              </a:rPr>
              <a:t>🧪  The AI Experimenter</a:t>
            </a:r>
            <a:endParaRPr lang="en-US" b="1">
              <a:latin typeface="Arial"/>
              <a:ea typeface="Calibri"/>
              <a:cs typeface="Arial"/>
            </a:endParaRPr>
          </a:p>
        </p:txBody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" y="2145792"/>
            <a:ext cx="268224" cy="268224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902208" y="2097024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Uses ChatGPT or Claude occasionally — no repeatable workflow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9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" y="2804160"/>
            <a:ext cx="268224" cy="268224"/>
          </a:xfrm>
          <a:prstGeom prst="rect">
            <a:avLst/>
          </a:prstGeom>
        </p:spPr>
      </p:pic>
      <p:sp>
        <p:nvSpPr>
          <p:cNvPr id="10" name="Text 6"/>
          <p:cNvSpPr/>
          <p:nvPr/>
        </p:nvSpPr>
        <p:spPr>
          <a:xfrm>
            <a:off x="902208" y="2755392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Asks AI to write emails or summarize documents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" y="3462528"/>
            <a:ext cx="268224" cy="268224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02208" y="3413760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Hasn't changed core finance processes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13" name="Image 3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" y="4120896"/>
            <a:ext cx="268224" cy="268224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902208" y="4072128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Skeptical of outputs; rarely acts on them without heavy review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15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" y="4779264"/>
            <a:ext cx="268224" cy="268224"/>
          </a:xfrm>
          <a:prstGeom prst="rect">
            <a:avLst/>
          </a:prstGeom>
        </p:spPr>
      </p:pic>
      <p:sp>
        <p:nvSpPr>
          <p:cNvPr id="16" name="Text 9"/>
          <p:cNvSpPr/>
          <p:nvPr/>
        </p:nvSpPr>
        <p:spPr>
          <a:xfrm>
            <a:off x="902208" y="4730496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Thinks of AI as a curiosity, not infrastructure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17" name="Image 5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48" y="5437632"/>
            <a:ext cx="268224" cy="268224"/>
          </a:xfrm>
          <a:prstGeom prst="rect">
            <a:avLst/>
          </a:prstGeom>
        </p:spPr>
      </p:pic>
      <p:sp>
        <p:nvSpPr>
          <p:cNvPr id="18" name="Text 10"/>
          <p:cNvSpPr/>
          <p:nvPr/>
        </p:nvSpPr>
        <p:spPr>
          <a:xfrm>
            <a:off x="902208" y="5388864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Still spending 3 days on close, 2 days on the board deck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19" name="Shape 11"/>
          <p:cNvSpPr/>
          <p:nvPr/>
        </p:nvSpPr>
        <p:spPr>
          <a:xfrm>
            <a:off x="5705856" y="3291840"/>
            <a:ext cx="780288" cy="341376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20" name="Text 12"/>
          <p:cNvSpPr/>
          <p:nvPr/>
        </p:nvSpPr>
        <p:spPr>
          <a:xfrm>
            <a:off x="5657088" y="3291840"/>
            <a:ext cx="877824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TODAY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21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8048" y="3706368"/>
            <a:ext cx="755904" cy="512064"/>
          </a:xfrm>
          <a:prstGeom prst="rect">
            <a:avLst/>
          </a:prstGeom>
        </p:spPr>
      </p:pic>
      <p:sp>
        <p:nvSpPr>
          <p:cNvPr id="22" name="Shape 13"/>
          <p:cNvSpPr/>
          <p:nvPr/>
        </p:nvSpPr>
        <p:spPr>
          <a:xfrm>
            <a:off x="6705600" y="1316736"/>
            <a:ext cx="5120640" cy="4754350"/>
          </a:xfrm>
          <a:prstGeom prst="rect">
            <a:avLst/>
          </a:prstGeom>
          <a:solidFill>
            <a:srgbClr val="0D2B5E"/>
          </a:solidFill>
          <a:ln w="9525">
            <a:solidFill>
              <a:srgbClr val="0D2B5E"/>
            </a:solidFill>
            <a:prstDash val="solid"/>
          </a:ln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23" name="Shape 14"/>
          <p:cNvSpPr/>
          <p:nvPr/>
        </p:nvSpPr>
        <p:spPr>
          <a:xfrm>
            <a:off x="6705600" y="1316736"/>
            <a:ext cx="5120640" cy="633984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24" name="Text 15"/>
          <p:cNvSpPr/>
          <p:nvPr/>
        </p:nvSpPr>
        <p:spPr>
          <a:xfrm>
            <a:off x="6827520" y="1316736"/>
            <a:ext cx="4876800" cy="633984"/>
          </a:xfrm>
          <a:prstGeom prst="rect">
            <a:avLst/>
          </a:prstGeom>
          <a:noFill/>
          <a:ln/>
        </p:spPr>
        <p:txBody>
          <a:bodyPr wrap="square" lIns="67733" tIns="67733" rIns="67733" bIns="67733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b="1">
                <a:solidFill>
                  <a:srgbClr val="FFFFFF"/>
                </a:solidFill>
                <a:latin typeface="Arial"/>
                <a:ea typeface="Calibri"/>
                <a:cs typeface="Arial"/>
              </a:rPr>
              <a:t>⚡ AI-Powered Finance Team</a:t>
            </a:r>
            <a:endParaRPr lang="en-US">
              <a:latin typeface="Arial"/>
              <a:ea typeface="Calibri"/>
              <a:cs typeface="Arial"/>
            </a:endParaRPr>
          </a:p>
        </p:txBody>
      </p:sp>
      <p:pic>
        <p:nvPicPr>
          <p:cNvPr id="25" name="Image 7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904" y="2145792"/>
            <a:ext cx="268224" cy="268224"/>
          </a:xfrm>
          <a:prstGeom prst="rect">
            <a:avLst/>
          </a:prstGeom>
        </p:spPr>
      </p:pic>
      <p:sp>
        <p:nvSpPr>
          <p:cNvPr id="26" name="Text 16"/>
          <p:cNvSpPr/>
          <p:nvPr/>
        </p:nvSpPr>
        <p:spPr>
          <a:xfrm>
            <a:off x="7217664" y="2097024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D6E4F5"/>
                </a:solidFill>
                <a:latin typeface="Arial"/>
                <a:ea typeface="Calibri" pitchFamily="34" charset="-122"/>
                <a:cs typeface="Arial"/>
              </a:rPr>
              <a:t>AI embedded in repeatable monthly workflows — not optional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27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904" y="2804160"/>
            <a:ext cx="268224" cy="268224"/>
          </a:xfrm>
          <a:prstGeom prst="rect">
            <a:avLst/>
          </a:prstGeom>
        </p:spPr>
      </p:pic>
      <p:sp>
        <p:nvSpPr>
          <p:cNvPr id="28" name="Text 17"/>
          <p:cNvSpPr/>
          <p:nvPr/>
        </p:nvSpPr>
        <p:spPr>
          <a:xfrm>
            <a:off x="7217664" y="2755392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D6E4F5"/>
                </a:solidFill>
                <a:latin typeface="Arial"/>
                <a:ea typeface="Calibri" pitchFamily="34" charset="-122"/>
                <a:cs typeface="Arial"/>
              </a:rPr>
              <a:t>Claude handles the first draft; humans handle judgment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29" name="Image 9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904" y="3462528"/>
            <a:ext cx="268224" cy="268224"/>
          </a:xfrm>
          <a:prstGeom prst="rect">
            <a:avLst/>
          </a:prstGeom>
        </p:spPr>
      </p:pic>
      <p:sp>
        <p:nvSpPr>
          <p:cNvPr id="30" name="Text 18"/>
          <p:cNvSpPr/>
          <p:nvPr/>
        </p:nvSpPr>
        <p:spPr>
          <a:xfrm>
            <a:off x="7217664" y="3413760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D6E4F5"/>
                </a:solidFill>
                <a:latin typeface="Arial"/>
                <a:ea typeface="Calibri" pitchFamily="34" charset="-122"/>
                <a:cs typeface="Arial"/>
              </a:rPr>
              <a:t>Close commentary written in minutes, not days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31" name="Image 1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904" y="4120896"/>
            <a:ext cx="268224" cy="268224"/>
          </a:xfrm>
          <a:prstGeom prst="rect">
            <a:avLst/>
          </a:prstGeom>
        </p:spPr>
      </p:pic>
      <p:sp>
        <p:nvSpPr>
          <p:cNvPr id="32" name="Text 19"/>
          <p:cNvSpPr/>
          <p:nvPr/>
        </p:nvSpPr>
        <p:spPr>
          <a:xfrm>
            <a:off x="7217664" y="4072128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D6E4F5"/>
                </a:solidFill>
                <a:latin typeface="Arial"/>
                <a:ea typeface="Calibri" pitchFamily="34" charset="-122"/>
                <a:cs typeface="Arial"/>
              </a:rPr>
              <a:t>Models flex in real time when CEO asks "what if" questions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33" name="Image 11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904" y="4779264"/>
            <a:ext cx="268224" cy="268224"/>
          </a:xfrm>
          <a:prstGeom prst="rect">
            <a:avLst/>
          </a:prstGeom>
        </p:spPr>
      </p:pic>
      <p:sp>
        <p:nvSpPr>
          <p:cNvPr id="34" name="Text 20"/>
          <p:cNvSpPr/>
          <p:nvPr/>
        </p:nvSpPr>
        <p:spPr>
          <a:xfrm>
            <a:off x="7217664" y="4730496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D6E4F5"/>
                </a:solidFill>
                <a:latin typeface="Arial"/>
                <a:ea typeface="Calibri" pitchFamily="34" charset="-122"/>
                <a:cs typeface="Arial"/>
              </a:rPr>
              <a:t>Risk register is a living document, not an annual exercise</a:t>
            </a:r>
            <a:endParaRPr lang="en-US" sz="1400">
              <a:latin typeface="Arial"/>
              <a:cs typeface="Arial"/>
            </a:endParaRPr>
          </a:p>
        </p:txBody>
      </p:sp>
      <p:pic>
        <p:nvPicPr>
          <p:cNvPr id="35" name="Image 1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1904" y="5437632"/>
            <a:ext cx="268224" cy="268224"/>
          </a:xfrm>
          <a:prstGeom prst="rect">
            <a:avLst/>
          </a:prstGeom>
        </p:spPr>
      </p:pic>
      <p:sp>
        <p:nvSpPr>
          <p:cNvPr id="36" name="Text 21"/>
          <p:cNvSpPr/>
          <p:nvPr/>
        </p:nvSpPr>
        <p:spPr>
          <a:xfrm>
            <a:off x="7217664" y="5388864"/>
            <a:ext cx="4389120" cy="39014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>
                <a:solidFill>
                  <a:srgbClr val="D6E4F5"/>
                </a:solidFill>
                <a:latin typeface="Arial"/>
                <a:ea typeface="Calibri" pitchFamily="34" charset="-122"/>
                <a:cs typeface="Arial"/>
              </a:rPr>
              <a:t>Board narrative reviewed — not written — by the CFO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37" name="Text Placeholder 36">
            <a:extLst>
              <a:ext uri="{FF2B5EF4-FFF2-40B4-BE49-F238E27FC236}">
                <a16:creationId xmlns:a16="http://schemas.microsoft.com/office/drawing/2014/main" id="{7B908487-F323-C47F-A801-FC255735B92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012" y="355682"/>
            <a:ext cx="11572874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>
                <a:latin typeface="Arial"/>
                <a:cs typeface="Arial"/>
              </a:rPr>
              <a:t>Most Finance Teams Are Here. Today We Move Forward</a:t>
            </a:r>
            <a:endParaRPr lang="en-US" sz="3200"/>
          </a:p>
        </p:txBody>
      </p:sp>
    </p:spTree>
    <p:extLst>
      <p:ext uri="{BB962C8B-B14F-4D97-AF65-F5344CB8AC3E}">
        <p14:creationId xmlns:p14="http://schemas.microsoft.com/office/powerpoint/2010/main" val="3511999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487680" y="1316736"/>
            <a:ext cx="7071360" cy="4632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b="1" u="sng">
                <a:solidFill>
                  <a:srgbClr val="000000"/>
                </a:solidFill>
                <a:latin typeface="Arial"/>
                <a:ea typeface="Georgia" pitchFamily="34" charset="-122"/>
                <a:cs typeface="Arial"/>
              </a:rPr>
              <a:t>Claude is not a search engine.</a:t>
            </a:r>
            <a:endParaRPr lang="en-US" u="sng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487680" y="1853184"/>
            <a:ext cx="7071360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It is a large language model (LLM) trained to reason, write, analyze, and generate code. Think of it as a highly capable analyst who can hold an entire context — your data, your instructions, your company's situation — and produce work at the level of a skilled finance professional.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6" name="Shape 4"/>
          <p:cNvSpPr/>
          <p:nvPr/>
        </p:nvSpPr>
        <p:spPr>
          <a:xfrm>
            <a:off x="487680" y="3169920"/>
            <a:ext cx="341376" cy="341376"/>
          </a:xfrm>
          <a:prstGeom prst="ellipse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" name="Text 5"/>
          <p:cNvSpPr/>
          <p:nvPr/>
        </p:nvSpPr>
        <p:spPr>
          <a:xfrm>
            <a:off x="950976" y="3096768"/>
            <a:ext cx="633984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Reads and reasons over documents</a:t>
            </a:r>
            <a:endParaRPr lang="en-US" sz="18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8" name="Text 6"/>
          <p:cNvSpPr/>
          <p:nvPr/>
        </p:nvSpPr>
        <p:spPr>
          <a:xfrm>
            <a:off x="950976" y="3438144"/>
            <a:ext cx="6339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Upload a CIM, a GL export, a contract — Claude reads it</a:t>
            </a:r>
          </a:p>
        </p:txBody>
      </p:sp>
      <p:sp>
        <p:nvSpPr>
          <p:cNvPr id="9" name="Shape 7"/>
          <p:cNvSpPr/>
          <p:nvPr/>
        </p:nvSpPr>
        <p:spPr>
          <a:xfrm>
            <a:off x="487680" y="3950208"/>
            <a:ext cx="341376" cy="341376"/>
          </a:xfrm>
          <a:prstGeom prst="ellipse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Text 8"/>
          <p:cNvSpPr/>
          <p:nvPr/>
        </p:nvSpPr>
        <p:spPr>
          <a:xfrm>
            <a:off x="950976" y="3877056"/>
            <a:ext cx="633984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Generates and runs code</a:t>
            </a:r>
            <a:endParaRPr lang="en-US" sz="18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50976" y="4218432"/>
            <a:ext cx="6339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Python, SQL, Excel formulas — writes and explains all of it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487680" y="4730496"/>
            <a:ext cx="341376" cy="341376"/>
          </a:xfrm>
          <a:prstGeom prst="ellipse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950976" y="4657344"/>
            <a:ext cx="633984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Writes in your voice</a:t>
            </a:r>
            <a:endParaRPr lang="en-US" sz="18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950976" y="4998720"/>
            <a:ext cx="6339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Board memos, management commentary, investor narratives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487680" y="5510784"/>
            <a:ext cx="341376" cy="341376"/>
          </a:xfrm>
          <a:prstGeom prst="ellipse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6" name="Text 14"/>
          <p:cNvSpPr/>
          <p:nvPr/>
        </p:nvSpPr>
        <p:spPr>
          <a:xfrm>
            <a:off x="950976" y="5437632"/>
            <a:ext cx="633984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Reasons through ambiguity</a:t>
            </a:r>
            <a:endParaRPr lang="en-US" sz="18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950976" y="5779008"/>
            <a:ext cx="633984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"What does this pattern mean for our close?" — it thinks it through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8046720" y="1316736"/>
            <a:ext cx="3768477" cy="4911256"/>
          </a:xfrm>
          <a:prstGeom prst="rect">
            <a:avLst/>
          </a:prstGeom>
          <a:solidFill>
            <a:srgbClr val="D6E4F5"/>
          </a:solidFill>
          <a:ln w="9525">
            <a:solidFill>
              <a:srgbClr val="0891B2"/>
            </a:solidFill>
            <a:prstDash val="solid"/>
          </a:ln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9" name="Shape 17"/>
          <p:cNvSpPr/>
          <p:nvPr/>
        </p:nvSpPr>
        <p:spPr>
          <a:xfrm>
            <a:off x="8046720" y="1316736"/>
            <a:ext cx="3779520" cy="536448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8046720" y="1316736"/>
            <a:ext cx="377952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6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Not the Same As…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8193024" y="2023872"/>
            <a:ext cx="35356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Google Search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8193024" y="2365248"/>
            <a:ext cx="353568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Finds links. Claude synthesizes.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8193024" y="2913334"/>
            <a:ext cx="35356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ChatGPT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8193024" y="3462528"/>
            <a:ext cx="353568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Different model, different strengths. Claude excels at long-form reasoning &amp; code.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8193024" y="4218432"/>
            <a:ext cx="35356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Copilot in Excel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6" name="Text 24"/>
          <p:cNvSpPr/>
          <p:nvPr/>
        </p:nvSpPr>
        <p:spPr>
          <a:xfrm>
            <a:off x="8193024" y="4559808"/>
            <a:ext cx="353568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A specific tool. Claude is a reasoning partner, use it across everything.</a:t>
            </a:r>
          </a:p>
        </p:txBody>
      </p:sp>
      <p:sp>
        <p:nvSpPr>
          <p:cNvPr id="27" name="Text 25"/>
          <p:cNvSpPr/>
          <p:nvPr/>
        </p:nvSpPr>
        <p:spPr>
          <a:xfrm>
            <a:off x="8193024" y="5315712"/>
            <a:ext cx="35356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RPA / Macros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8" name="Text 26"/>
          <p:cNvSpPr/>
          <p:nvPr/>
        </p:nvSpPr>
        <p:spPr>
          <a:xfrm>
            <a:off x="8193024" y="5657088"/>
            <a:ext cx="3535680" cy="58521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RPA executes rules. Claude understands context.</a:t>
            </a:r>
            <a:endParaRPr lang="en-US" sz="16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Text Placeholder 28">
            <a:extLst>
              <a:ext uri="{FF2B5EF4-FFF2-40B4-BE49-F238E27FC236}">
                <a16:creationId xmlns:a16="http://schemas.microsoft.com/office/drawing/2014/main" id="{13511271-6C72-311B-9B2A-A110DF1DB9D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82446" y="178986"/>
            <a:ext cx="7254875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What is Claude for Finance?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"/>
          <p:cNvSpPr/>
          <p:nvPr/>
        </p:nvSpPr>
        <p:spPr>
          <a:xfrm>
            <a:off x="365760" y="1316736"/>
            <a:ext cx="3712002" cy="4861290"/>
          </a:xfrm>
          <a:prstGeom prst="rect">
            <a:avLst/>
          </a:prstGeom>
          <a:solidFill>
            <a:srgbClr val="FFFFFF"/>
          </a:solidFill>
          <a:ln w="9525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5" name="Shape 3"/>
          <p:cNvSpPr/>
          <p:nvPr/>
        </p:nvSpPr>
        <p:spPr>
          <a:xfrm>
            <a:off x="365760" y="1316736"/>
            <a:ext cx="3779520" cy="1048512"/>
          </a:xfrm>
          <a:prstGeom prst="rect">
            <a:avLst/>
          </a:prstGeom>
          <a:solidFill>
            <a:srgbClr val="0891B2"/>
          </a:solidFill>
          <a:ln w="1270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064" y="1463040"/>
            <a:ext cx="536448" cy="536448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1121664" y="143865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Claude Chat</a:t>
            </a:r>
            <a:endParaRPr lang="en-US">
              <a:solidFill>
                <a:schemeClr val="bg1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8" name="Text 5"/>
          <p:cNvSpPr/>
          <p:nvPr/>
        </p:nvSpPr>
        <p:spPr>
          <a:xfrm>
            <a:off x="1121664" y="1853184"/>
            <a:ext cx="29260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chemeClr val="bg1"/>
                </a:solidFill>
                <a:latin typeface="Arial"/>
                <a:ea typeface="Calibri"/>
                <a:cs typeface="Arial"/>
              </a:rPr>
              <a:t>chat.claude.ai</a:t>
            </a:r>
          </a:p>
        </p:txBody>
      </p:sp>
      <p:sp>
        <p:nvSpPr>
          <p:cNvPr id="9" name="Text 6"/>
          <p:cNvSpPr/>
          <p:nvPr/>
        </p:nvSpPr>
        <p:spPr>
          <a:xfrm>
            <a:off x="512064" y="2487168"/>
            <a:ext cx="353568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 i="1">
                <a:solidFill>
                  <a:srgbClr val="000000"/>
                </a:solidFill>
                <a:latin typeface="Arial"/>
                <a:ea typeface="Georgia" pitchFamily="34" charset="-122"/>
                <a:cs typeface="Arial"/>
              </a:rPr>
              <a:t>"Your senior analyst who never sleeps"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Text 7"/>
          <p:cNvSpPr/>
          <p:nvPr/>
        </p:nvSpPr>
        <p:spPr>
          <a:xfrm>
            <a:off x="512064" y="3072384"/>
            <a:ext cx="353568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Best for:</a:t>
            </a:r>
            <a:endParaRPr lang="en-US" sz="20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" y="3413760"/>
            <a:ext cx="219456" cy="219456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829056" y="338937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Upload a document and interrogate it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3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" y="3901440"/>
            <a:ext cx="219456" cy="219456"/>
          </a:xfrm>
          <a:prstGeom prst="rect">
            <a:avLst/>
          </a:prstGeom>
        </p:spPr>
      </p:pic>
      <p:sp>
        <p:nvSpPr>
          <p:cNvPr id="14" name="Text 9"/>
          <p:cNvSpPr/>
          <p:nvPr/>
        </p:nvSpPr>
        <p:spPr>
          <a:xfrm>
            <a:off x="829056" y="387705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Generate board narratives &amp; commentary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5" name="Image 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" y="4389120"/>
            <a:ext cx="219456" cy="219456"/>
          </a:xfrm>
          <a:prstGeom prst="rect">
            <a:avLst/>
          </a:prstGeom>
        </p:spPr>
      </p:pic>
      <p:sp>
        <p:nvSpPr>
          <p:cNvPr id="16" name="Text 10"/>
          <p:cNvSpPr/>
          <p:nvPr/>
        </p:nvSpPr>
        <p:spPr>
          <a:xfrm>
            <a:off x="829056" y="436473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Reason through a complex scenario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17" name="Image 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64" y="4876800"/>
            <a:ext cx="219456" cy="219456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829056" y="485241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Design a model architecture before building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9" name="Shape 12"/>
          <p:cNvSpPr/>
          <p:nvPr/>
        </p:nvSpPr>
        <p:spPr>
          <a:xfrm>
            <a:off x="4315968" y="1316736"/>
            <a:ext cx="3721648" cy="4861290"/>
          </a:xfrm>
          <a:prstGeom prst="rect">
            <a:avLst/>
          </a:prstGeom>
          <a:solidFill>
            <a:srgbClr val="FFFFFF"/>
          </a:solidFill>
          <a:ln w="9525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Shape 13"/>
          <p:cNvSpPr/>
          <p:nvPr/>
        </p:nvSpPr>
        <p:spPr>
          <a:xfrm>
            <a:off x="4315968" y="1316736"/>
            <a:ext cx="3779520" cy="1048512"/>
          </a:xfrm>
          <a:prstGeom prst="rect">
            <a:avLst/>
          </a:prstGeom>
          <a:solidFill>
            <a:srgbClr val="1E5FAA"/>
          </a:solidFill>
          <a:ln w="12700">
            <a:solidFill>
              <a:srgbClr val="1E5FAA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21" name="Image 5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2272" y="1463040"/>
            <a:ext cx="536448" cy="536448"/>
          </a:xfrm>
          <a:prstGeom prst="rect">
            <a:avLst/>
          </a:prstGeom>
        </p:spPr>
      </p:pic>
      <p:sp>
        <p:nvSpPr>
          <p:cNvPr id="22" name="Text 14"/>
          <p:cNvSpPr/>
          <p:nvPr/>
        </p:nvSpPr>
        <p:spPr>
          <a:xfrm>
            <a:off x="5071872" y="143865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Claude Cowork</a:t>
            </a:r>
            <a:endParaRPr lang="en-US">
              <a:solidFill>
                <a:schemeClr val="bg1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23" name="Text 15"/>
          <p:cNvSpPr/>
          <p:nvPr/>
        </p:nvSpPr>
        <p:spPr>
          <a:xfrm>
            <a:off x="5071872" y="1853184"/>
            <a:ext cx="29260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chemeClr val="bg1"/>
                </a:solidFill>
                <a:latin typeface="Arial"/>
                <a:ea typeface="Calibri"/>
                <a:cs typeface="Arial"/>
              </a:rPr>
              <a:t>Desktop Application</a:t>
            </a:r>
          </a:p>
        </p:txBody>
      </p:sp>
      <p:sp>
        <p:nvSpPr>
          <p:cNvPr id="24" name="Text 16"/>
          <p:cNvSpPr/>
          <p:nvPr/>
        </p:nvSpPr>
        <p:spPr>
          <a:xfrm>
            <a:off x="4462272" y="2487168"/>
            <a:ext cx="353568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 i="1">
                <a:solidFill>
                  <a:srgbClr val="000000"/>
                </a:solidFill>
                <a:latin typeface="Arial"/>
                <a:ea typeface="Georgia" pitchFamily="34" charset="-122"/>
                <a:cs typeface="Arial"/>
              </a:rPr>
              <a:t>"Your automation layer — works on your actual desktop"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Text 17"/>
          <p:cNvSpPr/>
          <p:nvPr/>
        </p:nvSpPr>
        <p:spPr>
          <a:xfrm>
            <a:off x="4462272" y="3072384"/>
            <a:ext cx="353568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Best for:</a:t>
            </a:r>
            <a:endParaRPr lang="en-US" sz="20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pic>
        <p:nvPicPr>
          <p:cNvPr id="26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272" y="3413760"/>
            <a:ext cx="219456" cy="219456"/>
          </a:xfrm>
          <a:prstGeom prst="rect">
            <a:avLst/>
          </a:prstGeom>
        </p:spPr>
      </p:pic>
      <p:sp>
        <p:nvSpPr>
          <p:cNvPr id="27" name="Text 18"/>
          <p:cNvSpPr/>
          <p:nvPr/>
        </p:nvSpPr>
        <p:spPr>
          <a:xfrm>
            <a:off x="4779264" y="338937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Open, read, and update Excel files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28" name="Image 7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272" y="3901440"/>
            <a:ext cx="219456" cy="219456"/>
          </a:xfrm>
          <a:prstGeom prst="rect">
            <a:avLst/>
          </a:prstGeom>
        </p:spPr>
      </p:pic>
      <p:sp>
        <p:nvSpPr>
          <p:cNvPr id="29" name="Text 19"/>
          <p:cNvSpPr/>
          <p:nvPr/>
        </p:nvSpPr>
        <p:spPr>
          <a:xfrm>
            <a:off x="4779264" y="387705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Pull data across multiple open documents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0" name="Image 8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272" y="4389120"/>
            <a:ext cx="219456" cy="219456"/>
          </a:xfrm>
          <a:prstGeom prst="rect">
            <a:avLst/>
          </a:prstGeom>
        </p:spPr>
      </p:pic>
      <p:sp>
        <p:nvSpPr>
          <p:cNvPr id="31" name="Text 20"/>
          <p:cNvSpPr/>
          <p:nvPr/>
        </p:nvSpPr>
        <p:spPr>
          <a:xfrm>
            <a:off x="4779264" y="436473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Populate templates from source files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2" name="Image 9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2272" y="4876800"/>
            <a:ext cx="219456" cy="219456"/>
          </a:xfrm>
          <a:prstGeom prst="rect">
            <a:avLst/>
          </a:prstGeom>
        </p:spPr>
      </p:pic>
      <p:sp>
        <p:nvSpPr>
          <p:cNvPr id="33" name="Text 21"/>
          <p:cNvSpPr/>
          <p:nvPr/>
        </p:nvSpPr>
        <p:spPr>
          <a:xfrm>
            <a:off x="4779264" y="485241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Draft and send email alerts automatically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4" name="Shape 22"/>
          <p:cNvSpPr/>
          <p:nvPr/>
        </p:nvSpPr>
        <p:spPr>
          <a:xfrm>
            <a:off x="8266176" y="1316736"/>
            <a:ext cx="3712002" cy="4861290"/>
          </a:xfrm>
          <a:prstGeom prst="rect">
            <a:avLst/>
          </a:prstGeom>
          <a:solidFill>
            <a:srgbClr val="FFFFFF"/>
          </a:solidFill>
          <a:ln w="9525">
            <a:solidFill>
              <a:srgbClr val="E2E8F0"/>
            </a:solidFill>
            <a:prstDash val="solid"/>
          </a:ln>
          <a:effectLst>
            <a:outerShdw blurRad="101600" dist="25400" dir="8100000" algn="bl" rotWithShape="0">
              <a:srgbClr val="000000">
                <a:alpha val="8000"/>
              </a:srgbClr>
            </a:outerShdw>
          </a:effectLst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5" name="Shape 23"/>
          <p:cNvSpPr/>
          <p:nvPr/>
        </p:nvSpPr>
        <p:spPr>
          <a:xfrm>
            <a:off x="8266176" y="1316736"/>
            <a:ext cx="3779520" cy="1048512"/>
          </a:xfrm>
          <a:prstGeom prst="rect">
            <a:avLst/>
          </a:prstGeom>
          <a:solidFill>
            <a:srgbClr val="6B48CC"/>
          </a:solidFill>
          <a:ln w="12700">
            <a:solidFill>
              <a:srgbClr val="6B48CC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36" name="Image 10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12480" y="1463040"/>
            <a:ext cx="536448" cy="536448"/>
          </a:xfrm>
          <a:prstGeom prst="rect">
            <a:avLst/>
          </a:prstGeom>
        </p:spPr>
      </p:pic>
      <p:sp>
        <p:nvSpPr>
          <p:cNvPr id="37" name="Text 24"/>
          <p:cNvSpPr/>
          <p:nvPr/>
        </p:nvSpPr>
        <p:spPr>
          <a:xfrm>
            <a:off x="9022080" y="1438656"/>
            <a:ext cx="2926080" cy="4389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>
                <a:solidFill>
                  <a:schemeClr val="bg1"/>
                </a:solidFill>
                <a:latin typeface="Arial"/>
                <a:ea typeface="Calibri"/>
                <a:cs typeface="Arial"/>
              </a:rPr>
              <a:t>Claude Code</a:t>
            </a:r>
            <a:endParaRPr lang="en-US">
              <a:solidFill>
                <a:schemeClr val="bg1"/>
              </a:solidFill>
              <a:latin typeface="Arial"/>
              <a:ea typeface="Calibri"/>
              <a:cs typeface="Arial"/>
            </a:endParaRPr>
          </a:p>
        </p:txBody>
      </p:sp>
      <p:sp>
        <p:nvSpPr>
          <p:cNvPr id="38" name="Text 25"/>
          <p:cNvSpPr/>
          <p:nvPr/>
        </p:nvSpPr>
        <p:spPr>
          <a:xfrm>
            <a:off x="9022080" y="1853184"/>
            <a:ext cx="29260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chemeClr val="bg1"/>
                </a:solidFill>
                <a:latin typeface="Arial"/>
                <a:ea typeface="Calibri"/>
                <a:cs typeface="Arial"/>
              </a:rPr>
              <a:t>claude.ai or Terminal</a:t>
            </a:r>
          </a:p>
        </p:txBody>
      </p:sp>
      <p:sp>
        <p:nvSpPr>
          <p:cNvPr id="39" name="Text 26"/>
          <p:cNvSpPr/>
          <p:nvPr/>
        </p:nvSpPr>
        <p:spPr>
          <a:xfrm>
            <a:off x="8412480" y="2487168"/>
            <a:ext cx="3535680" cy="5364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 i="1">
                <a:solidFill>
                  <a:srgbClr val="000000"/>
                </a:solidFill>
                <a:latin typeface="Arial"/>
                <a:ea typeface="Georgia" pitchFamily="34" charset="-122"/>
                <a:cs typeface="Arial"/>
              </a:rPr>
              <a:t>"Your quant on demand — writes and runs Python/SQL"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0" name="Text 27"/>
          <p:cNvSpPr/>
          <p:nvPr/>
        </p:nvSpPr>
        <p:spPr>
          <a:xfrm>
            <a:off x="8412480" y="3072384"/>
            <a:ext cx="353568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Best for:</a:t>
            </a:r>
            <a:endParaRPr lang="en-US" sz="2000">
              <a:solidFill>
                <a:srgbClr val="000000"/>
              </a:solidFill>
              <a:latin typeface="Arial"/>
              <a:ea typeface="Calibri"/>
              <a:cs typeface="Arial"/>
            </a:endParaRPr>
          </a:p>
        </p:txBody>
      </p:sp>
      <p:pic>
        <p:nvPicPr>
          <p:cNvPr id="41" name="Image 1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2480" y="3413760"/>
            <a:ext cx="219456" cy="219456"/>
          </a:xfrm>
          <a:prstGeom prst="rect">
            <a:avLst/>
          </a:prstGeom>
        </p:spPr>
      </p:pic>
      <p:sp>
        <p:nvSpPr>
          <p:cNvPr id="42" name="Text 28"/>
          <p:cNvSpPr/>
          <p:nvPr/>
        </p:nvSpPr>
        <p:spPr>
          <a:xfrm>
            <a:off x="8729472" y="338937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Financial models with full scenario logic</a:t>
            </a:r>
            <a:endParaRPr lang="en-US" sz="1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43" name="Image 1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2480" y="3901440"/>
            <a:ext cx="219456" cy="219456"/>
          </a:xfrm>
          <a:prstGeom prst="rect">
            <a:avLst/>
          </a:prstGeom>
        </p:spPr>
      </p:pic>
      <p:sp>
        <p:nvSpPr>
          <p:cNvPr id="44" name="Text 29"/>
          <p:cNvSpPr/>
          <p:nvPr/>
        </p:nvSpPr>
        <p:spPr>
          <a:xfrm>
            <a:off x="8729472" y="387705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Anomaly detection scripts from GL data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45" name="Image 13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2480" y="4389120"/>
            <a:ext cx="219456" cy="219456"/>
          </a:xfrm>
          <a:prstGeom prst="rect">
            <a:avLst/>
          </a:prstGeom>
        </p:spPr>
      </p:pic>
      <p:sp>
        <p:nvSpPr>
          <p:cNvPr id="46" name="Text 30"/>
          <p:cNvSpPr/>
          <p:nvPr/>
        </p:nvSpPr>
        <p:spPr>
          <a:xfrm>
            <a:off x="8729472" y="436473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LBO / DCF / driver-based model scaffolds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pic>
        <p:nvPicPr>
          <p:cNvPr id="47" name="Image 14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12480" y="4876800"/>
            <a:ext cx="219456" cy="219456"/>
          </a:xfrm>
          <a:prstGeom prst="rect">
            <a:avLst/>
          </a:prstGeom>
        </p:spPr>
      </p:pic>
      <p:sp>
        <p:nvSpPr>
          <p:cNvPr id="48" name="Text 31"/>
          <p:cNvSpPr/>
          <p:nvPr/>
        </p:nvSpPr>
        <p:spPr>
          <a:xfrm>
            <a:off x="8729472" y="4852416"/>
            <a:ext cx="3243072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Automated Excel output with charts &amp; formats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49" name="Text Placeholder 48">
            <a:extLst>
              <a:ext uri="{FF2B5EF4-FFF2-40B4-BE49-F238E27FC236}">
                <a16:creationId xmlns:a16="http://schemas.microsoft.com/office/drawing/2014/main" id="{FE393C47-4392-6A3E-3BB4-5652C02918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3410" y="355682"/>
            <a:ext cx="9637330" cy="713994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latin typeface="Arial"/>
                <a:cs typeface="Arial"/>
              </a:rPr>
              <a:t>3 Tools. One Team. Different Jobs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354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1097280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200"/>
          </a:p>
        </p:txBody>
      </p:sp>
      <p:sp>
        <p:nvSpPr>
          <p:cNvPr id="4" name="Text 2"/>
          <p:cNvSpPr/>
          <p:nvPr/>
        </p:nvSpPr>
        <p:spPr>
          <a:xfrm>
            <a:off x="487680" y="1219200"/>
            <a:ext cx="109728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>
                <a:solidFill>
                  <a:srgbClr val="000000"/>
                </a:solidFill>
                <a:latin typeface="Arial"/>
                <a:ea typeface="Calibri"/>
                <a:cs typeface="Arial"/>
              </a:rPr>
              <a:t>Where accounting spends their time (typical month):</a:t>
            </a:r>
          </a:p>
        </p:txBody>
      </p:sp>
      <p:sp>
        <p:nvSpPr>
          <p:cNvPr id="5" name="Text 3"/>
          <p:cNvSpPr/>
          <p:nvPr/>
        </p:nvSpPr>
        <p:spPr>
          <a:xfrm>
            <a:off x="487680" y="1731264"/>
            <a:ext cx="41452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Reconciliations &amp; variance hunting</a:t>
            </a:r>
          </a:p>
        </p:txBody>
      </p:sp>
      <p:sp>
        <p:nvSpPr>
          <p:cNvPr id="6" name="Shape 4"/>
          <p:cNvSpPr/>
          <p:nvPr/>
        </p:nvSpPr>
        <p:spPr>
          <a:xfrm>
            <a:off x="487681" y="2097024"/>
            <a:ext cx="3058729" cy="268224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7" name="Text 5"/>
          <p:cNvSpPr/>
          <p:nvPr/>
        </p:nvSpPr>
        <p:spPr>
          <a:xfrm>
            <a:off x="3643945" y="2097024"/>
            <a:ext cx="60960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28%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8" name="Shape 6"/>
          <p:cNvSpPr/>
          <p:nvPr/>
        </p:nvSpPr>
        <p:spPr>
          <a:xfrm>
            <a:off x="10607040" y="1780032"/>
            <a:ext cx="1341120" cy="292608"/>
          </a:xfrm>
          <a:prstGeom prst="roundRect">
            <a:avLst>
              <a:gd name="adj" fmla="val 16667"/>
            </a:avLst>
          </a:prstGeom>
          <a:solidFill>
            <a:srgbClr val="E0F2F8"/>
          </a:solidFill>
          <a:ln w="635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" name="Text 7"/>
          <p:cNvSpPr/>
          <p:nvPr/>
        </p:nvSpPr>
        <p:spPr>
          <a:xfrm>
            <a:off x="10607040" y="1780032"/>
            <a:ext cx="1341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 dirty="0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AI: High</a:t>
            </a:r>
            <a:endParaRPr lang="en-US" sz="14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0" name="Text 8"/>
          <p:cNvSpPr/>
          <p:nvPr/>
        </p:nvSpPr>
        <p:spPr>
          <a:xfrm>
            <a:off x="487680" y="2511552"/>
            <a:ext cx="41452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Journal entries &amp; adjustments</a:t>
            </a:r>
          </a:p>
        </p:txBody>
      </p:sp>
      <p:sp>
        <p:nvSpPr>
          <p:cNvPr id="11" name="Shape 9"/>
          <p:cNvSpPr/>
          <p:nvPr/>
        </p:nvSpPr>
        <p:spPr>
          <a:xfrm>
            <a:off x="487681" y="2877312"/>
            <a:ext cx="2403287" cy="268224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2" name="Text 10"/>
          <p:cNvSpPr/>
          <p:nvPr/>
        </p:nvSpPr>
        <p:spPr>
          <a:xfrm>
            <a:off x="2988503" y="2877312"/>
            <a:ext cx="60960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22%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3" name="Shape 11"/>
          <p:cNvSpPr/>
          <p:nvPr/>
        </p:nvSpPr>
        <p:spPr>
          <a:xfrm>
            <a:off x="10607040" y="2560320"/>
            <a:ext cx="1341120" cy="292608"/>
          </a:xfrm>
          <a:prstGeom prst="roundRect">
            <a:avLst>
              <a:gd name="adj" fmla="val 16667"/>
            </a:avLst>
          </a:prstGeom>
          <a:solidFill>
            <a:srgbClr val="FEF3C7"/>
          </a:solidFill>
          <a:ln w="6350">
            <a:solidFill>
              <a:srgbClr val="D97706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4" name="Text 12"/>
          <p:cNvSpPr/>
          <p:nvPr/>
        </p:nvSpPr>
        <p:spPr>
          <a:xfrm>
            <a:off x="10607040" y="2560320"/>
            <a:ext cx="1341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AI: Medium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487680" y="3291840"/>
            <a:ext cx="41452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Narrative writing (memos, commentary)</a:t>
            </a:r>
          </a:p>
        </p:txBody>
      </p:sp>
      <p:sp>
        <p:nvSpPr>
          <p:cNvPr id="16" name="Shape 14"/>
          <p:cNvSpPr/>
          <p:nvPr/>
        </p:nvSpPr>
        <p:spPr>
          <a:xfrm>
            <a:off x="487680" y="3657600"/>
            <a:ext cx="1966325" cy="268224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2551541" y="3657600"/>
            <a:ext cx="60960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18%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10607040" y="3340608"/>
            <a:ext cx="1341120" cy="292608"/>
          </a:xfrm>
          <a:prstGeom prst="roundRect">
            <a:avLst>
              <a:gd name="adj" fmla="val 16667"/>
            </a:avLst>
          </a:prstGeom>
          <a:solidFill>
            <a:srgbClr val="D1FAE5"/>
          </a:solidFill>
          <a:ln w="6350">
            <a:solidFill>
              <a:srgbClr val="059669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10607040" y="3340608"/>
            <a:ext cx="1341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AI: Very High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0" name="Text 18"/>
          <p:cNvSpPr/>
          <p:nvPr/>
        </p:nvSpPr>
        <p:spPr>
          <a:xfrm>
            <a:off x="487680" y="4072128"/>
            <a:ext cx="41452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Data gathering &amp; formatting</a:t>
            </a:r>
          </a:p>
        </p:txBody>
      </p:sp>
      <p:sp>
        <p:nvSpPr>
          <p:cNvPr id="21" name="Shape 19"/>
          <p:cNvSpPr/>
          <p:nvPr/>
        </p:nvSpPr>
        <p:spPr>
          <a:xfrm>
            <a:off x="487680" y="4437888"/>
            <a:ext cx="1747845" cy="268224"/>
          </a:xfrm>
          <a:prstGeom prst="rect">
            <a:avLst/>
          </a:prstGeom>
          <a:solidFill>
            <a:srgbClr val="1E5FAA"/>
          </a:solidFill>
          <a:ln w="12700">
            <a:solidFill>
              <a:srgbClr val="1E5FAA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2" name="Text 20"/>
          <p:cNvSpPr/>
          <p:nvPr/>
        </p:nvSpPr>
        <p:spPr>
          <a:xfrm>
            <a:off x="2333061" y="4437888"/>
            <a:ext cx="60960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16%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3" name="Shape 21"/>
          <p:cNvSpPr/>
          <p:nvPr/>
        </p:nvSpPr>
        <p:spPr>
          <a:xfrm>
            <a:off x="10607040" y="4120896"/>
            <a:ext cx="1341120" cy="292608"/>
          </a:xfrm>
          <a:prstGeom prst="roundRect">
            <a:avLst>
              <a:gd name="adj" fmla="val 16667"/>
            </a:avLst>
          </a:prstGeom>
          <a:solidFill>
            <a:srgbClr val="E0F2F8"/>
          </a:solidFill>
          <a:ln w="6350">
            <a:solidFill>
              <a:srgbClr val="0891B2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4" name="Text 22"/>
          <p:cNvSpPr/>
          <p:nvPr/>
        </p:nvSpPr>
        <p:spPr>
          <a:xfrm>
            <a:off x="10607040" y="4120896"/>
            <a:ext cx="1341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AI: High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487680" y="4852416"/>
            <a:ext cx="41452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Close checklist management</a:t>
            </a:r>
          </a:p>
        </p:txBody>
      </p:sp>
      <p:sp>
        <p:nvSpPr>
          <p:cNvPr id="26" name="Shape 24"/>
          <p:cNvSpPr/>
          <p:nvPr/>
        </p:nvSpPr>
        <p:spPr>
          <a:xfrm>
            <a:off x="487680" y="5218176"/>
            <a:ext cx="1092403" cy="268224"/>
          </a:xfrm>
          <a:prstGeom prst="rect">
            <a:avLst/>
          </a:prstGeom>
          <a:solidFill>
            <a:srgbClr val="6B48CC"/>
          </a:solidFill>
          <a:ln w="12700">
            <a:solidFill>
              <a:srgbClr val="6B48CC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1677619" y="5218176"/>
            <a:ext cx="60960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10%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10607040" y="4901184"/>
            <a:ext cx="1341120" cy="292608"/>
          </a:xfrm>
          <a:prstGeom prst="roundRect">
            <a:avLst>
              <a:gd name="adj" fmla="val 16667"/>
            </a:avLst>
          </a:prstGeom>
          <a:solidFill>
            <a:srgbClr val="FEF3C7"/>
          </a:solidFill>
          <a:ln w="6350">
            <a:solidFill>
              <a:srgbClr val="D97706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10607040" y="4901184"/>
            <a:ext cx="1341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AI: Medium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0" name="Text 28"/>
          <p:cNvSpPr/>
          <p:nvPr/>
        </p:nvSpPr>
        <p:spPr>
          <a:xfrm>
            <a:off x="487680" y="5632704"/>
            <a:ext cx="414528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Arial"/>
                <a:ea typeface="Calibri"/>
                <a:cs typeface="Arial"/>
              </a:rPr>
              <a:t>Meetings &amp; review cycles</a:t>
            </a:r>
          </a:p>
        </p:txBody>
      </p:sp>
      <p:sp>
        <p:nvSpPr>
          <p:cNvPr id="31" name="Shape 29"/>
          <p:cNvSpPr/>
          <p:nvPr/>
        </p:nvSpPr>
        <p:spPr>
          <a:xfrm>
            <a:off x="487681" y="5998464"/>
            <a:ext cx="655441" cy="268224"/>
          </a:xfrm>
          <a:prstGeom prst="rect">
            <a:avLst/>
          </a:prstGeom>
          <a:solidFill>
            <a:srgbClr val="64748B"/>
          </a:solidFill>
          <a:ln w="12700">
            <a:solidFill>
              <a:srgbClr val="64748B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1240657" y="5998464"/>
            <a:ext cx="609600" cy="26822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6%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3" name="Shape 31"/>
          <p:cNvSpPr/>
          <p:nvPr/>
        </p:nvSpPr>
        <p:spPr>
          <a:xfrm>
            <a:off x="10607040" y="5681472"/>
            <a:ext cx="1341120" cy="292608"/>
          </a:xfrm>
          <a:prstGeom prst="roundRect">
            <a:avLst>
              <a:gd name="adj" fmla="val 16667"/>
            </a:avLst>
          </a:prstGeom>
          <a:solidFill>
            <a:srgbClr val="F1F5F9"/>
          </a:solidFill>
          <a:ln w="6350">
            <a:solidFill>
              <a:srgbClr val="64748B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4" name="Text 32"/>
          <p:cNvSpPr/>
          <p:nvPr/>
        </p:nvSpPr>
        <p:spPr>
          <a:xfrm>
            <a:off x="10607040" y="5681472"/>
            <a:ext cx="134112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AI: Low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10607040" y="1731264"/>
            <a:ext cx="1341120" cy="34137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6" name="Shape 34"/>
          <p:cNvSpPr/>
          <p:nvPr/>
        </p:nvSpPr>
        <p:spPr>
          <a:xfrm>
            <a:off x="4799214" y="2990927"/>
            <a:ext cx="4983983" cy="2622797"/>
          </a:xfrm>
          <a:prstGeom prst="rect">
            <a:avLst/>
          </a:prstGeom>
          <a:solidFill>
            <a:srgbClr val="D6E4F5"/>
          </a:solidFill>
          <a:ln w="9525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7" name="Text 35"/>
          <p:cNvSpPr/>
          <p:nvPr/>
        </p:nvSpPr>
        <p:spPr>
          <a:xfrm>
            <a:off x="4956048" y="3003119"/>
            <a:ext cx="4873178" cy="248516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000000"/>
                </a:solidFill>
                <a:latin typeface="Arial"/>
                <a:ea typeface="Calibri" pitchFamily="34" charset="-122"/>
                <a:cs typeface="Arial"/>
              </a:rPr>
              <a:t>62% of a controller's month is in activities where Claude delivers meaningful time savings. The math is obvious — the question is just whether you build the workflow.</a:t>
            </a:r>
            <a:endParaRPr lang="en-US" sz="140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38" name="Text Placeholder 37">
            <a:extLst>
              <a:ext uri="{FF2B5EF4-FFF2-40B4-BE49-F238E27FC236}">
                <a16:creationId xmlns:a16="http://schemas.microsoft.com/office/drawing/2014/main" id="{60422D6B-5B4F-6EFF-C88D-D3E2EFA976E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72012" y="355682"/>
            <a:ext cx="11363048" cy="72503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>
                <a:solidFill>
                  <a:schemeClr val="bg1"/>
                </a:solidFill>
                <a:latin typeface="Arial"/>
                <a:cs typeface="Arial"/>
              </a:rPr>
              <a:t>AI in Accounting – Where Hours &amp; Impact Are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7064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8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"/>
          <p:cNvSpPr/>
          <p:nvPr/>
        </p:nvSpPr>
        <p:spPr>
          <a:xfrm>
            <a:off x="255325" y="730990"/>
            <a:ext cx="4632960" cy="524256"/>
          </a:xfrm>
          <a:prstGeom prst="rect">
            <a:avLst/>
          </a:prstGeom>
          <a:solidFill>
            <a:srgbClr val="0D2B5E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5" name="Text 3"/>
          <p:cNvSpPr/>
          <p:nvPr/>
        </p:nvSpPr>
        <p:spPr>
          <a:xfrm>
            <a:off x="255325" y="730990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Task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6" name="Shape 4"/>
          <p:cNvSpPr/>
          <p:nvPr/>
        </p:nvSpPr>
        <p:spPr>
          <a:xfrm>
            <a:off x="5010205" y="730990"/>
            <a:ext cx="2194560" cy="524256"/>
          </a:xfrm>
          <a:prstGeom prst="rect">
            <a:avLst/>
          </a:prstGeom>
          <a:solidFill>
            <a:srgbClr val="0891B2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5"/>
          <p:cNvSpPr/>
          <p:nvPr/>
        </p:nvSpPr>
        <p:spPr>
          <a:xfrm>
            <a:off x="5010205" y="73099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Claude Chat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8" name="Shape 6"/>
          <p:cNvSpPr/>
          <p:nvPr/>
        </p:nvSpPr>
        <p:spPr>
          <a:xfrm>
            <a:off x="7326685" y="730990"/>
            <a:ext cx="2194560" cy="524256"/>
          </a:xfrm>
          <a:prstGeom prst="rect">
            <a:avLst/>
          </a:prstGeom>
          <a:solidFill>
            <a:srgbClr val="1E5FAA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9" name="Text 7"/>
          <p:cNvSpPr/>
          <p:nvPr/>
        </p:nvSpPr>
        <p:spPr>
          <a:xfrm>
            <a:off x="7326685" y="73099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Claude Cowork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10" name="Shape 8"/>
          <p:cNvSpPr/>
          <p:nvPr/>
        </p:nvSpPr>
        <p:spPr>
          <a:xfrm>
            <a:off x="9643165" y="730990"/>
            <a:ext cx="2194560" cy="524256"/>
          </a:xfrm>
          <a:prstGeom prst="rect">
            <a:avLst/>
          </a:prstGeom>
          <a:solidFill>
            <a:srgbClr val="6B48CC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>
              <a:latin typeface="Arial"/>
              <a:cs typeface="Arial"/>
            </a:endParaRPr>
          </a:p>
        </p:txBody>
      </p:sp>
      <p:sp>
        <p:nvSpPr>
          <p:cNvPr id="11" name="Text 9"/>
          <p:cNvSpPr/>
          <p:nvPr/>
        </p:nvSpPr>
        <p:spPr>
          <a:xfrm>
            <a:off x="9643165" y="73099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400" b="1">
                <a:solidFill>
                  <a:srgbClr val="FFFFFF"/>
                </a:solidFill>
                <a:latin typeface="Arial"/>
                <a:ea typeface="Calibri" pitchFamily="34" charset="-122"/>
                <a:cs typeface="Arial"/>
              </a:rPr>
              <a:t>Claude Code</a:t>
            </a:r>
            <a:endParaRPr lang="en-US" sz="1400">
              <a:latin typeface="Arial"/>
              <a:cs typeface="Arial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255325" y="1255246"/>
            <a:ext cx="46329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13" name="Text 11"/>
          <p:cNvSpPr/>
          <p:nvPr/>
        </p:nvSpPr>
        <p:spPr>
          <a:xfrm>
            <a:off x="255325" y="1255246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2000">
                <a:solidFill>
                  <a:srgbClr val="1A1A2E"/>
                </a:solidFill>
                <a:latin typeface="Arial"/>
                <a:ea typeface="Calibri"/>
                <a:cs typeface="Arial"/>
              </a:rPr>
              <a:t>Analyze a P&amp;L or GL for anomalies</a:t>
            </a:r>
            <a:endParaRPr lang="en-US" sz="2000">
              <a:latin typeface="Arial"/>
              <a:ea typeface="Calibri"/>
              <a:cs typeface="Arial"/>
            </a:endParaRPr>
          </a:p>
        </p:txBody>
      </p:sp>
      <p:sp>
        <p:nvSpPr>
          <p:cNvPr id="14" name="Shape 12"/>
          <p:cNvSpPr/>
          <p:nvPr/>
        </p:nvSpPr>
        <p:spPr>
          <a:xfrm>
            <a:off x="5010205" y="1255246"/>
            <a:ext cx="2194560" cy="524256"/>
          </a:xfrm>
          <a:prstGeom prst="rect">
            <a:avLst/>
          </a:prstGeom>
          <a:solidFill>
            <a:srgbClr val="E0F2F8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15" name="Text 13"/>
          <p:cNvSpPr/>
          <p:nvPr/>
        </p:nvSpPr>
        <p:spPr>
          <a:xfrm>
            <a:off x="5010205" y="1255246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0891B2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16" name="Shape 14"/>
          <p:cNvSpPr/>
          <p:nvPr/>
        </p:nvSpPr>
        <p:spPr>
          <a:xfrm>
            <a:off x="7326685" y="1255246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17" name="Text 15"/>
          <p:cNvSpPr/>
          <p:nvPr/>
        </p:nvSpPr>
        <p:spPr>
          <a:xfrm>
            <a:off x="7326685" y="1255246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9643165" y="1255246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19" name="Text 17"/>
          <p:cNvSpPr/>
          <p:nvPr/>
        </p:nvSpPr>
        <p:spPr>
          <a:xfrm>
            <a:off x="9643165" y="1255246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✅ For recurring script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0" name="Shape 18"/>
          <p:cNvSpPr/>
          <p:nvPr/>
        </p:nvSpPr>
        <p:spPr>
          <a:xfrm>
            <a:off x="255325" y="1779502"/>
            <a:ext cx="46329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21" name="Text 19"/>
          <p:cNvSpPr/>
          <p:nvPr/>
        </p:nvSpPr>
        <p:spPr>
          <a:xfrm>
            <a:off x="255325" y="1779502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Write a board financial narrative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2" name="Shape 20"/>
          <p:cNvSpPr/>
          <p:nvPr/>
        </p:nvSpPr>
        <p:spPr>
          <a:xfrm>
            <a:off x="5010205" y="1779502"/>
            <a:ext cx="2194560" cy="524256"/>
          </a:xfrm>
          <a:prstGeom prst="rect">
            <a:avLst/>
          </a:prstGeom>
          <a:solidFill>
            <a:srgbClr val="E0F2F8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23" name="Text 21"/>
          <p:cNvSpPr/>
          <p:nvPr/>
        </p:nvSpPr>
        <p:spPr>
          <a:xfrm>
            <a:off x="5010205" y="1779502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0891B2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4" name="Shape 22"/>
          <p:cNvSpPr/>
          <p:nvPr/>
        </p:nvSpPr>
        <p:spPr>
          <a:xfrm>
            <a:off x="7326685" y="1779502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25" name="Text 23"/>
          <p:cNvSpPr/>
          <p:nvPr/>
        </p:nvSpPr>
        <p:spPr>
          <a:xfrm>
            <a:off x="7326685" y="1779502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6" name="Shape 24"/>
          <p:cNvSpPr/>
          <p:nvPr/>
        </p:nvSpPr>
        <p:spPr>
          <a:xfrm>
            <a:off x="9643165" y="1779502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9643165" y="1779502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28" name="Shape 26"/>
          <p:cNvSpPr/>
          <p:nvPr/>
        </p:nvSpPr>
        <p:spPr>
          <a:xfrm>
            <a:off x="255325" y="2303758"/>
            <a:ext cx="46329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29" name="Text 27"/>
          <p:cNvSpPr/>
          <p:nvPr/>
        </p:nvSpPr>
        <p:spPr>
          <a:xfrm>
            <a:off x="255325" y="2303758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Populate an Excel template from PDF data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30" name="Shape 28"/>
          <p:cNvSpPr/>
          <p:nvPr/>
        </p:nvSpPr>
        <p:spPr>
          <a:xfrm>
            <a:off x="5010205" y="2303758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31" name="Text 29"/>
          <p:cNvSpPr/>
          <p:nvPr/>
        </p:nvSpPr>
        <p:spPr>
          <a:xfrm>
            <a:off x="5010205" y="2303758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32" name="Shape 30"/>
          <p:cNvSpPr/>
          <p:nvPr/>
        </p:nvSpPr>
        <p:spPr>
          <a:xfrm>
            <a:off x="7326685" y="2303758"/>
            <a:ext cx="2194560" cy="524256"/>
          </a:xfrm>
          <a:prstGeom prst="rect">
            <a:avLst/>
          </a:prstGeom>
          <a:solidFill>
            <a:srgbClr val="D6E4F5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33" name="Text 31"/>
          <p:cNvSpPr/>
          <p:nvPr/>
        </p:nvSpPr>
        <p:spPr>
          <a:xfrm>
            <a:off x="7326685" y="2303758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1E5FAA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34" name="Shape 32"/>
          <p:cNvSpPr/>
          <p:nvPr/>
        </p:nvSpPr>
        <p:spPr>
          <a:xfrm>
            <a:off x="9643165" y="2303758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35" name="Text 33"/>
          <p:cNvSpPr/>
          <p:nvPr/>
        </p:nvSpPr>
        <p:spPr>
          <a:xfrm>
            <a:off x="9643165" y="2303758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36" name="Shape 34"/>
          <p:cNvSpPr/>
          <p:nvPr/>
        </p:nvSpPr>
        <p:spPr>
          <a:xfrm>
            <a:off x="255325" y="2828014"/>
            <a:ext cx="46329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37" name="Text 35"/>
          <p:cNvSpPr/>
          <p:nvPr/>
        </p:nvSpPr>
        <p:spPr>
          <a:xfrm>
            <a:off x="255325" y="2828014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Build a 3-scenario financial model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38" name="Shape 36"/>
          <p:cNvSpPr/>
          <p:nvPr/>
        </p:nvSpPr>
        <p:spPr>
          <a:xfrm>
            <a:off x="5010205" y="2828014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39" name="Text 37"/>
          <p:cNvSpPr/>
          <p:nvPr/>
        </p:nvSpPr>
        <p:spPr>
          <a:xfrm>
            <a:off x="5010205" y="2828014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✅ Design phase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40" name="Shape 38"/>
          <p:cNvSpPr/>
          <p:nvPr/>
        </p:nvSpPr>
        <p:spPr>
          <a:xfrm>
            <a:off x="7326685" y="2828014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41" name="Text 39"/>
          <p:cNvSpPr/>
          <p:nvPr/>
        </p:nvSpPr>
        <p:spPr>
          <a:xfrm>
            <a:off x="7326685" y="2828014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42" name="Shape 40"/>
          <p:cNvSpPr/>
          <p:nvPr/>
        </p:nvSpPr>
        <p:spPr>
          <a:xfrm>
            <a:off x="9643165" y="2828014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43" name="Text 41"/>
          <p:cNvSpPr/>
          <p:nvPr/>
        </p:nvSpPr>
        <p:spPr>
          <a:xfrm>
            <a:off x="9643165" y="2828014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✅ Build phase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44" name="Shape 42"/>
          <p:cNvSpPr/>
          <p:nvPr/>
        </p:nvSpPr>
        <p:spPr>
          <a:xfrm>
            <a:off x="255325" y="3352270"/>
            <a:ext cx="46329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45" name="Text 43"/>
          <p:cNvSpPr/>
          <p:nvPr/>
        </p:nvSpPr>
        <p:spPr>
          <a:xfrm>
            <a:off x="255325" y="3352270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Run monthly KRI refresh &amp; email alert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46" name="Shape 44"/>
          <p:cNvSpPr/>
          <p:nvPr/>
        </p:nvSpPr>
        <p:spPr>
          <a:xfrm>
            <a:off x="5010205" y="3352270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47" name="Text 45"/>
          <p:cNvSpPr/>
          <p:nvPr/>
        </p:nvSpPr>
        <p:spPr>
          <a:xfrm>
            <a:off x="5010205" y="335227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48" name="Shape 46"/>
          <p:cNvSpPr/>
          <p:nvPr/>
        </p:nvSpPr>
        <p:spPr>
          <a:xfrm>
            <a:off x="7326685" y="3352270"/>
            <a:ext cx="2194560" cy="524256"/>
          </a:xfrm>
          <a:prstGeom prst="rect">
            <a:avLst/>
          </a:prstGeom>
          <a:solidFill>
            <a:srgbClr val="D6E4F5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49" name="Text 47"/>
          <p:cNvSpPr/>
          <p:nvPr/>
        </p:nvSpPr>
        <p:spPr>
          <a:xfrm>
            <a:off x="7326685" y="335227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1E5FAA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50" name="Shape 48"/>
          <p:cNvSpPr/>
          <p:nvPr/>
        </p:nvSpPr>
        <p:spPr>
          <a:xfrm>
            <a:off x="9643165" y="3352270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51" name="Text 49"/>
          <p:cNvSpPr/>
          <p:nvPr/>
        </p:nvSpPr>
        <p:spPr>
          <a:xfrm>
            <a:off x="9643165" y="335227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52" name="Shape 50"/>
          <p:cNvSpPr/>
          <p:nvPr/>
        </p:nvSpPr>
        <p:spPr>
          <a:xfrm>
            <a:off x="255325" y="3876526"/>
            <a:ext cx="46329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53" name="Text 51"/>
          <p:cNvSpPr/>
          <p:nvPr/>
        </p:nvSpPr>
        <p:spPr>
          <a:xfrm>
            <a:off x="255325" y="3876526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Analyze a CIM / due diligence doc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54" name="Shape 52"/>
          <p:cNvSpPr/>
          <p:nvPr/>
        </p:nvSpPr>
        <p:spPr>
          <a:xfrm>
            <a:off x="5010205" y="3876526"/>
            <a:ext cx="2194560" cy="524256"/>
          </a:xfrm>
          <a:prstGeom prst="rect">
            <a:avLst/>
          </a:prstGeom>
          <a:solidFill>
            <a:srgbClr val="E0F2F8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55" name="Text 53"/>
          <p:cNvSpPr/>
          <p:nvPr/>
        </p:nvSpPr>
        <p:spPr>
          <a:xfrm>
            <a:off x="5010205" y="3876526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0891B2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56" name="Shape 54"/>
          <p:cNvSpPr/>
          <p:nvPr/>
        </p:nvSpPr>
        <p:spPr>
          <a:xfrm>
            <a:off x="7326685" y="3876526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57" name="Text 55"/>
          <p:cNvSpPr/>
          <p:nvPr/>
        </p:nvSpPr>
        <p:spPr>
          <a:xfrm>
            <a:off x="7326685" y="3876526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58" name="Shape 56"/>
          <p:cNvSpPr/>
          <p:nvPr/>
        </p:nvSpPr>
        <p:spPr>
          <a:xfrm>
            <a:off x="9643165" y="3876526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59" name="Text 57"/>
          <p:cNvSpPr/>
          <p:nvPr/>
        </p:nvSpPr>
        <p:spPr>
          <a:xfrm>
            <a:off x="9643165" y="3876526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60" name="Shape 58"/>
          <p:cNvSpPr/>
          <p:nvPr/>
        </p:nvSpPr>
        <p:spPr>
          <a:xfrm>
            <a:off x="255325" y="4400782"/>
            <a:ext cx="46329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61" name="Text 59"/>
          <p:cNvSpPr/>
          <p:nvPr/>
        </p:nvSpPr>
        <p:spPr>
          <a:xfrm>
            <a:off x="255325" y="4400782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Build an LBO / DCF model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62" name="Shape 60"/>
          <p:cNvSpPr/>
          <p:nvPr/>
        </p:nvSpPr>
        <p:spPr>
          <a:xfrm>
            <a:off x="5010205" y="4400782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63" name="Text 61"/>
          <p:cNvSpPr/>
          <p:nvPr/>
        </p:nvSpPr>
        <p:spPr>
          <a:xfrm>
            <a:off x="5010205" y="4400782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✅ Architecture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64" name="Shape 62"/>
          <p:cNvSpPr/>
          <p:nvPr/>
        </p:nvSpPr>
        <p:spPr>
          <a:xfrm>
            <a:off x="7326685" y="4400782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65" name="Text 63"/>
          <p:cNvSpPr/>
          <p:nvPr/>
        </p:nvSpPr>
        <p:spPr>
          <a:xfrm>
            <a:off x="7326685" y="4400782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66" name="Shape 64"/>
          <p:cNvSpPr/>
          <p:nvPr/>
        </p:nvSpPr>
        <p:spPr>
          <a:xfrm>
            <a:off x="9643165" y="4400782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67" name="Text 65"/>
          <p:cNvSpPr/>
          <p:nvPr/>
        </p:nvSpPr>
        <p:spPr>
          <a:xfrm>
            <a:off x="9643165" y="4400782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✅ Build phase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68" name="Shape 66"/>
          <p:cNvSpPr/>
          <p:nvPr/>
        </p:nvSpPr>
        <p:spPr>
          <a:xfrm>
            <a:off x="255325" y="4925038"/>
            <a:ext cx="46329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69" name="Text 67"/>
          <p:cNvSpPr/>
          <p:nvPr/>
        </p:nvSpPr>
        <p:spPr>
          <a:xfrm>
            <a:off x="255325" y="4925038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Update board deck with new financials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70" name="Shape 68"/>
          <p:cNvSpPr/>
          <p:nvPr/>
        </p:nvSpPr>
        <p:spPr>
          <a:xfrm>
            <a:off x="5010205" y="4925038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71" name="Text 69"/>
          <p:cNvSpPr/>
          <p:nvPr/>
        </p:nvSpPr>
        <p:spPr>
          <a:xfrm>
            <a:off x="5010205" y="4925038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72" name="Shape 70"/>
          <p:cNvSpPr/>
          <p:nvPr/>
        </p:nvSpPr>
        <p:spPr>
          <a:xfrm>
            <a:off x="7326685" y="4925038"/>
            <a:ext cx="2194560" cy="524256"/>
          </a:xfrm>
          <a:prstGeom prst="rect">
            <a:avLst/>
          </a:prstGeom>
          <a:solidFill>
            <a:srgbClr val="D6E4F5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73" name="Text 71"/>
          <p:cNvSpPr/>
          <p:nvPr/>
        </p:nvSpPr>
        <p:spPr>
          <a:xfrm>
            <a:off x="7326685" y="4925038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1E5FAA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74" name="Shape 72"/>
          <p:cNvSpPr/>
          <p:nvPr/>
        </p:nvSpPr>
        <p:spPr>
          <a:xfrm>
            <a:off x="9643165" y="4925038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75" name="Text 73"/>
          <p:cNvSpPr/>
          <p:nvPr/>
        </p:nvSpPr>
        <p:spPr>
          <a:xfrm>
            <a:off x="9643165" y="4925038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76" name="Shape 74"/>
          <p:cNvSpPr/>
          <p:nvPr/>
        </p:nvSpPr>
        <p:spPr>
          <a:xfrm>
            <a:off x="255325" y="5449294"/>
            <a:ext cx="46329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77" name="Text 75"/>
          <p:cNvSpPr/>
          <p:nvPr/>
        </p:nvSpPr>
        <p:spPr>
          <a:xfrm>
            <a:off x="255325" y="5449294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Write a risk register from scratch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78" name="Shape 76"/>
          <p:cNvSpPr/>
          <p:nvPr/>
        </p:nvSpPr>
        <p:spPr>
          <a:xfrm>
            <a:off x="5010205" y="5449294"/>
            <a:ext cx="2194560" cy="524256"/>
          </a:xfrm>
          <a:prstGeom prst="rect">
            <a:avLst/>
          </a:prstGeom>
          <a:solidFill>
            <a:srgbClr val="E0F2F8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79" name="Text 77"/>
          <p:cNvSpPr/>
          <p:nvPr/>
        </p:nvSpPr>
        <p:spPr>
          <a:xfrm>
            <a:off x="5010205" y="5449294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0891B2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80" name="Shape 78"/>
          <p:cNvSpPr/>
          <p:nvPr/>
        </p:nvSpPr>
        <p:spPr>
          <a:xfrm>
            <a:off x="7326685" y="5449294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81" name="Text 79"/>
          <p:cNvSpPr/>
          <p:nvPr/>
        </p:nvSpPr>
        <p:spPr>
          <a:xfrm>
            <a:off x="7326685" y="5449294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82" name="Shape 80"/>
          <p:cNvSpPr/>
          <p:nvPr/>
        </p:nvSpPr>
        <p:spPr>
          <a:xfrm>
            <a:off x="9643165" y="5449294"/>
            <a:ext cx="2194560" cy="524256"/>
          </a:xfrm>
          <a:prstGeom prst="rect">
            <a:avLst/>
          </a:prstGeom>
          <a:solidFill>
            <a:srgbClr val="F1F5F9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83" name="Text 81"/>
          <p:cNvSpPr/>
          <p:nvPr/>
        </p:nvSpPr>
        <p:spPr>
          <a:xfrm>
            <a:off x="9643165" y="5449294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84" name="Shape 82"/>
          <p:cNvSpPr/>
          <p:nvPr/>
        </p:nvSpPr>
        <p:spPr>
          <a:xfrm>
            <a:off x="255325" y="5973550"/>
            <a:ext cx="46329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85" name="Text 83"/>
          <p:cNvSpPr/>
          <p:nvPr/>
        </p:nvSpPr>
        <p:spPr>
          <a:xfrm>
            <a:off x="255325" y="5973550"/>
            <a:ext cx="4632960" cy="524256"/>
          </a:xfrm>
          <a:prstGeom prst="rect">
            <a:avLst/>
          </a:prstGeom>
          <a:noFill/>
          <a:ln/>
        </p:spPr>
        <p:txBody>
          <a:bodyPr wrap="square" lIns="101600" tIns="101600" rIns="101600" bIns="10160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buNone/>
            </a:pPr>
            <a:r>
              <a:rPr lang="en-US" sz="1800">
                <a:solidFill>
                  <a:srgbClr val="1A1A2E"/>
                </a:solidFill>
                <a:latin typeface="Arial"/>
                <a:ea typeface="Calibri" pitchFamily="34" charset="-122"/>
                <a:cs typeface="Arial"/>
              </a:rPr>
              <a:t>Automate anomaly detection monthly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86" name="Shape 84"/>
          <p:cNvSpPr/>
          <p:nvPr/>
        </p:nvSpPr>
        <p:spPr>
          <a:xfrm>
            <a:off x="5010205" y="5973550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87" name="Text 85"/>
          <p:cNvSpPr/>
          <p:nvPr/>
        </p:nvSpPr>
        <p:spPr>
          <a:xfrm>
            <a:off x="5010205" y="597355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88" name="Shape 86"/>
          <p:cNvSpPr/>
          <p:nvPr/>
        </p:nvSpPr>
        <p:spPr>
          <a:xfrm>
            <a:off x="7326685" y="5973550"/>
            <a:ext cx="2194560" cy="524256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89" name="Text 87"/>
          <p:cNvSpPr/>
          <p:nvPr/>
        </p:nvSpPr>
        <p:spPr>
          <a:xfrm>
            <a:off x="7326685" y="597355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>
                <a:solidFill>
                  <a:srgbClr val="F1F5F9"/>
                </a:solidFill>
                <a:latin typeface="Arial"/>
                <a:ea typeface="Calibri" pitchFamily="34" charset="-122"/>
                <a:cs typeface="Arial"/>
              </a:rPr>
              <a:t>—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90" name="Shape 88"/>
          <p:cNvSpPr/>
          <p:nvPr/>
        </p:nvSpPr>
        <p:spPr>
          <a:xfrm>
            <a:off x="9643165" y="5973550"/>
            <a:ext cx="2194560" cy="524256"/>
          </a:xfrm>
          <a:prstGeom prst="rect">
            <a:avLst/>
          </a:prstGeom>
          <a:solidFill>
            <a:srgbClr val="EDE8FF"/>
          </a:solidFill>
          <a:ln w="6350">
            <a:solidFill>
              <a:srgbClr val="E2E8F0"/>
            </a:solidFill>
            <a:prstDash val="solid"/>
          </a:ln>
        </p:spPr>
        <p:txBody>
          <a:bodyPr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800">
              <a:latin typeface="Arial"/>
              <a:cs typeface="Arial"/>
            </a:endParaRPr>
          </a:p>
        </p:txBody>
      </p:sp>
      <p:sp>
        <p:nvSpPr>
          <p:cNvPr id="91" name="Text 89"/>
          <p:cNvSpPr/>
          <p:nvPr/>
        </p:nvSpPr>
        <p:spPr>
          <a:xfrm>
            <a:off x="9643165" y="5973550"/>
            <a:ext cx="2194560" cy="5242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1800" b="1">
                <a:solidFill>
                  <a:srgbClr val="6B48CC"/>
                </a:solidFill>
                <a:latin typeface="Arial"/>
                <a:ea typeface="Calibri" pitchFamily="34" charset="-122"/>
                <a:cs typeface="Arial"/>
              </a:rPr>
              <a:t>✅ Primary</a:t>
            </a:r>
            <a:endParaRPr lang="en-US" sz="1800">
              <a:latin typeface="Arial"/>
              <a:cs typeface="Arial"/>
            </a:endParaRPr>
          </a:p>
        </p:txBody>
      </p:sp>
      <p:sp>
        <p:nvSpPr>
          <p:cNvPr id="92" name="Text Placeholder 91">
            <a:extLst>
              <a:ext uri="{FF2B5EF4-FFF2-40B4-BE49-F238E27FC236}">
                <a16:creationId xmlns:a16="http://schemas.microsoft.com/office/drawing/2014/main" id="{67D6EDBE-EF22-D94C-DA8D-3BFF141D122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0" y="112023"/>
            <a:ext cx="11296650" cy="714375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>
                <a:latin typeface="Arial"/>
                <a:cs typeface="Arial"/>
              </a:rPr>
              <a:t>Quick Reference: Which Tool for Which Task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155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2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F809E1D8-F11A-4D2A-8FCA-627811F20BFD}">
  <we:reference id="WA200010001" version="1.0.0.1" store="Omex" storeType="OMEX"/>
  <we:alternateReferences>
    <we:reference id="WA200010001" version="1.0.0.1" store="WA200010001" storeType="OMEX"/>
  </we:alternateReferences>
  <we:properties>
    <we:property name="claude.fileId" value="&quot;1cea8592-8e04-4cee-bf90-626318e99f54&quot;"/>
  </we:properties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B75D141F752BA4DAD558B5064D5BFD8" ma:contentTypeVersion="13" ma:contentTypeDescription="Create a new document." ma:contentTypeScope="" ma:versionID="bda12947e7739ca6c8f27ba24f387d65">
  <xsd:schema xmlns:xsd="http://www.w3.org/2001/XMLSchema" xmlns:xs="http://www.w3.org/2001/XMLSchema" xmlns:p="http://schemas.microsoft.com/office/2006/metadata/properties" xmlns:ns2="adc83368-7cc5-421a-87e4-5ffef4a3dedc" xmlns:ns3="29c81aae-4b78-47fe-9fb0-2a0d0c6d7f8d" targetNamespace="http://schemas.microsoft.com/office/2006/metadata/properties" ma:root="true" ma:fieldsID="b0d77eeed5852c3a2fa400371adc51dc" ns2:_="" ns3:_="">
    <xsd:import namespace="adc83368-7cc5-421a-87e4-5ffef4a3dedc"/>
    <xsd:import namespace="29c81aae-4b78-47fe-9fb0-2a0d0c6d7f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83368-7cc5-421a-87e4-5ffef4a3ded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47304d38-d8b6-4251-bbc3-72d046835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c81aae-4b78-47fe-9fb0-2a0d0c6d7f8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bb2df1e-649a-4fda-b2a2-bef7ccd4e93e}" ma:internalName="TaxCatchAll" ma:showField="CatchAllData" ma:web="29c81aae-4b78-47fe-9fb0-2a0d0c6d7f8d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dc83368-7cc5-421a-87e4-5ffef4a3dedc">
      <Terms xmlns="http://schemas.microsoft.com/office/infopath/2007/PartnerControls"/>
    </lcf76f155ced4ddcb4097134ff3c332f>
    <TaxCatchAll xmlns="29c81aae-4b78-47fe-9fb0-2a0d0c6d7f8d" xsi:nil="true"/>
  </documentManagement>
</p:properties>
</file>

<file path=customXml/itemProps1.xml><?xml version="1.0" encoding="utf-8"?>
<ds:datastoreItem xmlns:ds="http://schemas.openxmlformats.org/officeDocument/2006/customXml" ds:itemID="{A563F008-7FE5-4CC6-A43F-B477C8ADAC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dc83368-7cc5-421a-87e4-5ffef4a3dedc"/>
    <ds:schemaRef ds:uri="29c81aae-4b78-47fe-9fb0-2a0d0c6d7f8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B0B5A2-EE62-4C76-8181-9F4F41D4C66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A3A3DDC-F04B-4ED4-8A9D-4A99533B32E4}">
  <ds:schemaRefs>
    <ds:schemaRef ds:uri="http://schemas.microsoft.com/office/2006/metadata/properties"/>
    <ds:schemaRef ds:uri="http://schemas.microsoft.com/office/infopath/2007/PartnerControls"/>
    <ds:schemaRef ds:uri="adc83368-7cc5-421a-87e4-5ffef4a3dedc"/>
    <ds:schemaRef ds:uri="29c81aae-4b78-47fe-9fb0-2a0d0c6d7f8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3152</TotalTime>
  <Words>1908</Words>
  <Application>Microsoft Office PowerPoint</Application>
  <PresentationFormat>Widescreen</PresentationFormat>
  <Paragraphs>309</Paragraphs>
  <Slides>36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Emma Drake</dc:creator>
  <cp:lastModifiedBy>Wesley Hartman</cp:lastModifiedBy>
  <cp:revision>16</cp:revision>
  <dcterms:created xsi:type="dcterms:W3CDTF">2026-04-22T15:46:13Z</dcterms:created>
  <dcterms:modified xsi:type="dcterms:W3CDTF">2026-06-04T01:42:57Z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0x0101005B75D141F752BA4DAD558B5064D5BFD8</vt:lpwstr>
  </property>
  <property fmtid="{D5CDD505-2E9C-101B-9397-08002B2CF9AE}" pid="3" name="MediaServiceImageTags">
    <vt:lpwstr/>
  </property>
</Properties>
</file>